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37"/>
  </p:notesMasterIdLst>
  <p:sldIdLst>
    <p:sldId id="331" r:id="rId3"/>
    <p:sldId id="258" r:id="rId4"/>
    <p:sldId id="262" r:id="rId5"/>
    <p:sldId id="263" r:id="rId6"/>
    <p:sldId id="264" r:id="rId7"/>
    <p:sldId id="265" r:id="rId8"/>
    <p:sldId id="266" r:id="rId9"/>
    <p:sldId id="267" r:id="rId10"/>
    <p:sldId id="270" r:id="rId11"/>
    <p:sldId id="305" r:id="rId12"/>
    <p:sldId id="269" r:id="rId13"/>
    <p:sldId id="306" r:id="rId14"/>
    <p:sldId id="271" r:id="rId15"/>
    <p:sldId id="285" r:id="rId16"/>
    <p:sldId id="272" r:id="rId17"/>
    <p:sldId id="286" r:id="rId18"/>
    <p:sldId id="307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303" r:id="rId32"/>
    <p:sldId id="302" r:id="rId33"/>
    <p:sldId id="304" r:id="rId34"/>
    <p:sldId id="332" r:id="rId35"/>
    <p:sldId id="30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giang.k21dgdth@gmail.com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FA9E"/>
    <a:srgbClr val="FC786A"/>
    <a:srgbClr val="F89E9E"/>
    <a:srgbClr val="F4A2F6"/>
    <a:srgbClr val="EBA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8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58EA4-02C3-430B-98A1-4F8D938EC96B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F2BFE-A10C-4516-9799-88BAAE37376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VÀO Ô TRÒN ABCD </a:t>
            </a:r>
            <a:r>
              <a:rPr lang="en-US" dirty="0">
                <a:sym typeface="Wingdings" panose="05000000000000000000" pitchFamily="2" charset="2"/>
              </a:rPr>
              <a:t> ĐÁP 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F2BFE-A10C-4516-9799-88BAAE373767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GV CLICK VÀO Ô TRÒN ABCD </a:t>
            </a:r>
            <a:r>
              <a:rPr lang="en-US" dirty="0">
                <a:sym typeface="Wingdings" panose="05000000000000000000" pitchFamily="2" charset="2"/>
              </a:rPr>
              <a:t> ĐÁP 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F2BFE-A10C-4516-9799-88BAAE373767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8B10-0218-4E50-9DCD-DB07595A13D0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50A3-F5F2-4867-B2A1-05F636B957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8B10-0218-4E50-9DCD-DB07595A13D0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50A3-F5F2-4867-B2A1-05F636B957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8B10-0218-4E50-9DCD-DB07595A13D0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50A3-F5F2-4867-B2A1-05F636B957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8B10-0218-4E50-9DCD-DB07595A13D0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50A3-F5F2-4867-B2A1-05F636B957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8B10-0218-4E50-9DCD-DB07595A13D0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50A3-F5F2-4867-B2A1-05F636B957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8B10-0218-4E50-9DCD-DB07595A13D0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50A3-F5F2-4867-B2A1-05F636B957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8B10-0218-4E50-9DCD-DB07595A13D0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50A3-F5F2-4867-B2A1-05F636B957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8B10-0218-4E50-9DCD-DB07595A13D0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50A3-F5F2-4867-B2A1-05F636B957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8B10-0218-4E50-9DCD-DB07595A13D0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50A3-F5F2-4867-B2A1-05F636B957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8B10-0218-4E50-9DCD-DB07595A13D0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50A3-F5F2-4867-B2A1-05F636B957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8B10-0218-4E50-9DCD-DB07595A13D0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50A3-F5F2-4867-B2A1-05F636B957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8B10-0218-4E50-9DCD-DB07595A13D0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50A3-F5F2-4867-B2A1-05F636B957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8B10-0218-4E50-9DCD-DB07595A13D0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50A3-F5F2-4867-B2A1-05F636B957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8B10-0218-4E50-9DCD-DB07595A13D0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50A3-F5F2-4867-B2A1-05F636B957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8B10-0218-4E50-9DCD-DB07595A13D0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50A3-F5F2-4867-B2A1-05F636B957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8B10-0218-4E50-9DCD-DB07595A13D0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50A3-F5F2-4867-B2A1-05F636B957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8B10-0218-4E50-9DCD-DB07595A13D0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50A3-F5F2-4867-B2A1-05F636B957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8B10-0218-4E50-9DCD-DB07595A13D0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50A3-F5F2-4867-B2A1-05F636B957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8B10-0218-4E50-9DCD-DB07595A13D0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50A3-F5F2-4867-B2A1-05F636B957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8B10-0218-4E50-9DCD-DB07595A13D0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50A3-F5F2-4867-B2A1-05F636B957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8B10-0218-4E50-9DCD-DB07595A13D0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50A3-F5F2-4867-B2A1-05F636B957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8B10-0218-4E50-9DCD-DB07595A13D0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50A3-F5F2-4867-B2A1-05F636B957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F8B10-0218-4E50-9DCD-DB07595A13D0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A50A3-F5F2-4867-B2A1-05F636B957D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2622" y="189748"/>
            <a:ext cx="2037102" cy="2051175"/>
          </a:xfrm>
          <a:prstGeom prst="ellipse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F8B10-0218-4E50-9DCD-DB07595A13D0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A50A3-F5F2-4867-B2A1-05F636B957D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2622" y="189748"/>
            <a:ext cx="2037102" cy="2051175"/>
          </a:xfrm>
          <a:prstGeom prst="ellipse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8.png"/><Relationship Id="rId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12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1.wav"/><Relationship Id="rId4" Type="http://schemas.openxmlformats.org/officeDocument/2006/relationships/audio" Target="../media/audio4.wav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1.wav"/><Relationship Id="rId4" Type="http://schemas.openxmlformats.org/officeDocument/2006/relationships/audio" Target="../media/audio4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5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/>
          <p:cNvSpPr/>
          <p:nvPr/>
        </p:nvSpPr>
        <p:spPr>
          <a:xfrm>
            <a:off x="1614240" y="-116"/>
            <a:ext cx="8169377" cy="3980411"/>
          </a:xfrm>
          <a:custGeom>
            <a:avLst/>
            <a:gdLst>
              <a:gd name="connsiteX0" fmla="*/ 0 w 8169377"/>
              <a:gd name="connsiteY0" fmla="*/ 663415 h 3980411"/>
              <a:gd name="connsiteX1" fmla="*/ 663415 w 8169377"/>
              <a:gd name="connsiteY1" fmla="*/ 0 h 3980411"/>
              <a:gd name="connsiteX2" fmla="*/ 1233627 w 8169377"/>
              <a:gd name="connsiteY2" fmla="*/ 0 h 3980411"/>
              <a:gd name="connsiteX3" fmla="*/ 1666989 w 8169377"/>
              <a:gd name="connsiteY3" fmla="*/ 0 h 3980411"/>
              <a:gd name="connsiteX4" fmla="*/ 2168775 w 8169377"/>
              <a:gd name="connsiteY4" fmla="*/ 0 h 3980411"/>
              <a:gd name="connsiteX5" fmla="*/ 2807413 w 8169377"/>
              <a:gd name="connsiteY5" fmla="*/ 0 h 3980411"/>
              <a:gd name="connsiteX6" fmla="*/ 3446051 w 8169377"/>
              <a:gd name="connsiteY6" fmla="*/ 0 h 3980411"/>
              <a:gd name="connsiteX7" fmla="*/ 4084689 w 8169377"/>
              <a:gd name="connsiteY7" fmla="*/ 0 h 3980411"/>
              <a:gd name="connsiteX8" fmla="*/ 4791752 w 8169377"/>
              <a:gd name="connsiteY8" fmla="*/ 0 h 3980411"/>
              <a:gd name="connsiteX9" fmla="*/ 5225113 w 8169377"/>
              <a:gd name="connsiteY9" fmla="*/ 0 h 3980411"/>
              <a:gd name="connsiteX10" fmla="*/ 5726900 w 8169377"/>
              <a:gd name="connsiteY10" fmla="*/ 0 h 3980411"/>
              <a:gd name="connsiteX11" fmla="*/ 6160261 w 8169377"/>
              <a:gd name="connsiteY11" fmla="*/ 0 h 3980411"/>
              <a:gd name="connsiteX12" fmla="*/ 6525197 w 8169377"/>
              <a:gd name="connsiteY12" fmla="*/ 0 h 3980411"/>
              <a:gd name="connsiteX13" fmla="*/ 7505962 w 8169377"/>
              <a:gd name="connsiteY13" fmla="*/ 0 h 3980411"/>
              <a:gd name="connsiteX14" fmla="*/ 8169377 w 8169377"/>
              <a:gd name="connsiteY14" fmla="*/ 663415 h 3980411"/>
              <a:gd name="connsiteX15" fmla="*/ 8169377 w 8169377"/>
              <a:gd name="connsiteY15" fmla="*/ 1167595 h 3980411"/>
              <a:gd name="connsiteX16" fmla="*/ 8169377 w 8169377"/>
              <a:gd name="connsiteY16" fmla="*/ 1645240 h 3980411"/>
              <a:gd name="connsiteX17" fmla="*/ 8169377 w 8169377"/>
              <a:gd name="connsiteY17" fmla="*/ 2149420 h 3980411"/>
              <a:gd name="connsiteX18" fmla="*/ 8169377 w 8169377"/>
              <a:gd name="connsiteY18" fmla="*/ 2706672 h 3980411"/>
              <a:gd name="connsiteX19" fmla="*/ 8169377 w 8169377"/>
              <a:gd name="connsiteY19" fmla="*/ 3316996 h 3980411"/>
              <a:gd name="connsiteX20" fmla="*/ 7505962 w 8169377"/>
              <a:gd name="connsiteY20" fmla="*/ 3980411 h 3980411"/>
              <a:gd name="connsiteX21" fmla="*/ 6798899 w 8169377"/>
              <a:gd name="connsiteY21" fmla="*/ 3980411 h 3980411"/>
              <a:gd name="connsiteX22" fmla="*/ 6365538 w 8169377"/>
              <a:gd name="connsiteY22" fmla="*/ 3980411 h 3980411"/>
              <a:gd name="connsiteX23" fmla="*/ 5726900 w 8169377"/>
              <a:gd name="connsiteY23" fmla="*/ 3980411 h 3980411"/>
              <a:gd name="connsiteX24" fmla="*/ 5019837 w 8169377"/>
              <a:gd name="connsiteY24" fmla="*/ 3980411 h 3980411"/>
              <a:gd name="connsiteX25" fmla="*/ 4518050 w 8169377"/>
              <a:gd name="connsiteY25" fmla="*/ 3980411 h 3980411"/>
              <a:gd name="connsiteX26" fmla="*/ 3810987 w 8169377"/>
              <a:gd name="connsiteY26" fmla="*/ 3980411 h 3980411"/>
              <a:gd name="connsiteX27" fmla="*/ 3309200 w 8169377"/>
              <a:gd name="connsiteY27" fmla="*/ 3980411 h 3980411"/>
              <a:gd name="connsiteX28" fmla="*/ 2807413 w 8169377"/>
              <a:gd name="connsiteY28" fmla="*/ 3980411 h 3980411"/>
              <a:gd name="connsiteX29" fmla="*/ 2237201 w 8169377"/>
              <a:gd name="connsiteY29" fmla="*/ 3980411 h 3980411"/>
              <a:gd name="connsiteX30" fmla="*/ 1530138 w 8169377"/>
              <a:gd name="connsiteY30" fmla="*/ 3980411 h 3980411"/>
              <a:gd name="connsiteX31" fmla="*/ 1165202 w 8169377"/>
              <a:gd name="connsiteY31" fmla="*/ 3980411 h 3980411"/>
              <a:gd name="connsiteX32" fmla="*/ 663415 w 8169377"/>
              <a:gd name="connsiteY32" fmla="*/ 3980411 h 3980411"/>
              <a:gd name="connsiteX33" fmla="*/ 0 w 8169377"/>
              <a:gd name="connsiteY33" fmla="*/ 3316996 h 3980411"/>
              <a:gd name="connsiteX34" fmla="*/ 0 w 8169377"/>
              <a:gd name="connsiteY34" fmla="*/ 2865887 h 3980411"/>
              <a:gd name="connsiteX35" fmla="*/ 0 w 8169377"/>
              <a:gd name="connsiteY35" fmla="*/ 2388243 h 3980411"/>
              <a:gd name="connsiteX36" fmla="*/ 0 w 8169377"/>
              <a:gd name="connsiteY36" fmla="*/ 1937134 h 3980411"/>
              <a:gd name="connsiteX37" fmla="*/ 0 w 8169377"/>
              <a:gd name="connsiteY37" fmla="*/ 1406418 h 3980411"/>
              <a:gd name="connsiteX38" fmla="*/ 0 w 8169377"/>
              <a:gd name="connsiteY38" fmla="*/ 663415 h 3980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169377" h="3980411" fill="none" extrusionOk="0">
                <a:moveTo>
                  <a:pt x="0" y="663415"/>
                </a:moveTo>
                <a:cubicBezTo>
                  <a:pt x="-16983" y="291131"/>
                  <a:pt x="313726" y="-15551"/>
                  <a:pt x="663415" y="0"/>
                </a:cubicBezTo>
                <a:cubicBezTo>
                  <a:pt x="819677" y="-62020"/>
                  <a:pt x="1086673" y="47552"/>
                  <a:pt x="1233627" y="0"/>
                </a:cubicBezTo>
                <a:cubicBezTo>
                  <a:pt x="1380581" y="-47552"/>
                  <a:pt x="1542898" y="9410"/>
                  <a:pt x="1666989" y="0"/>
                </a:cubicBezTo>
                <a:cubicBezTo>
                  <a:pt x="1791080" y="-9410"/>
                  <a:pt x="2006679" y="42895"/>
                  <a:pt x="2168775" y="0"/>
                </a:cubicBezTo>
                <a:cubicBezTo>
                  <a:pt x="2330871" y="-42895"/>
                  <a:pt x="2521972" y="72479"/>
                  <a:pt x="2807413" y="0"/>
                </a:cubicBezTo>
                <a:cubicBezTo>
                  <a:pt x="3092854" y="-72479"/>
                  <a:pt x="3187678" y="9081"/>
                  <a:pt x="3446051" y="0"/>
                </a:cubicBezTo>
                <a:cubicBezTo>
                  <a:pt x="3704424" y="-9081"/>
                  <a:pt x="3799762" y="67479"/>
                  <a:pt x="4084689" y="0"/>
                </a:cubicBezTo>
                <a:cubicBezTo>
                  <a:pt x="4369616" y="-67479"/>
                  <a:pt x="4483217" y="66923"/>
                  <a:pt x="4791752" y="0"/>
                </a:cubicBezTo>
                <a:cubicBezTo>
                  <a:pt x="5100287" y="-66923"/>
                  <a:pt x="5109688" y="35951"/>
                  <a:pt x="5225113" y="0"/>
                </a:cubicBezTo>
                <a:cubicBezTo>
                  <a:pt x="5340538" y="-35951"/>
                  <a:pt x="5480759" y="33649"/>
                  <a:pt x="5726900" y="0"/>
                </a:cubicBezTo>
                <a:cubicBezTo>
                  <a:pt x="5973041" y="-33649"/>
                  <a:pt x="6062277" y="44326"/>
                  <a:pt x="6160261" y="0"/>
                </a:cubicBezTo>
                <a:cubicBezTo>
                  <a:pt x="6258245" y="-44326"/>
                  <a:pt x="6374553" y="7696"/>
                  <a:pt x="6525197" y="0"/>
                </a:cubicBezTo>
                <a:cubicBezTo>
                  <a:pt x="6675841" y="-7696"/>
                  <a:pt x="7249170" y="82098"/>
                  <a:pt x="7505962" y="0"/>
                </a:cubicBezTo>
                <a:cubicBezTo>
                  <a:pt x="7902002" y="6865"/>
                  <a:pt x="8227943" y="245923"/>
                  <a:pt x="8169377" y="663415"/>
                </a:cubicBezTo>
                <a:cubicBezTo>
                  <a:pt x="8175386" y="790470"/>
                  <a:pt x="8141652" y="916057"/>
                  <a:pt x="8169377" y="1167595"/>
                </a:cubicBezTo>
                <a:cubicBezTo>
                  <a:pt x="8197102" y="1419133"/>
                  <a:pt x="8159192" y="1442251"/>
                  <a:pt x="8169377" y="1645240"/>
                </a:cubicBezTo>
                <a:cubicBezTo>
                  <a:pt x="8179562" y="1848229"/>
                  <a:pt x="8157857" y="1902947"/>
                  <a:pt x="8169377" y="2149420"/>
                </a:cubicBezTo>
                <a:cubicBezTo>
                  <a:pt x="8180897" y="2395893"/>
                  <a:pt x="8141651" y="2579585"/>
                  <a:pt x="8169377" y="2706672"/>
                </a:cubicBezTo>
                <a:cubicBezTo>
                  <a:pt x="8197103" y="2833759"/>
                  <a:pt x="8163371" y="3165098"/>
                  <a:pt x="8169377" y="3316996"/>
                </a:cubicBezTo>
                <a:cubicBezTo>
                  <a:pt x="8255341" y="3640293"/>
                  <a:pt x="7954163" y="3932569"/>
                  <a:pt x="7505962" y="3980411"/>
                </a:cubicBezTo>
                <a:cubicBezTo>
                  <a:pt x="7177237" y="4008636"/>
                  <a:pt x="7125966" y="3914371"/>
                  <a:pt x="6798899" y="3980411"/>
                </a:cubicBezTo>
                <a:cubicBezTo>
                  <a:pt x="6471832" y="4046451"/>
                  <a:pt x="6521138" y="3937823"/>
                  <a:pt x="6365538" y="3980411"/>
                </a:cubicBezTo>
                <a:cubicBezTo>
                  <a:pt x="6209938" y="4022999"/>
                  <a:pt x="5866141" y="3977927"/>
                  <a:pt x="5726900" y="3980411"/>
                </a:cubicBezTo>
                <a:cubicBezTo>
                  <a:pt x="5587659" y="3982895"/>
                  <a:pt x="5336758" y="3961112"/>
                  <a:pt x="5019837" y="3980411"/>
                </a:cubicBezTo>
                <a:cubicBezTo>
                  <a:pt x="4702916" y="3999710"/>
                  <a:pt x="4650500" y="3936770"/>
                  <a:pt x="4518050" y="3980411"/>
                </a:cubicBezTo>
                <a:cubicBezTo>
                  <a:pt x="4385600" y="4024052"/>
                  <a:pt x="4047377" y="3947480"/>
                  <a:pt x="3810987" y="3980411"/>
                </a:cubicBezTo>
                <a:cubicBezTo>
                  <a:pt x="3574597" y="4013342"/>
                  <a:pt x="3512646" y="3947992"/>
                  <a:pt x="3309200" y="3980411"/>
                </a:cubicBezTo>
                <a:cubicBezTo>
                  <a:pt x="3105754" y="4012830"/>
                  <a:pt x="3032619" y="3927174"/>
                  <a:pt x="2807413" y="3980411"/>
                </a:cubicBezTo>
                <a:cubicBezTo>
                  <a:pt x="2582207" y="4033648"/>
                  <a:pt x="2430360" y="3925130"/>
                  <a:pt x="2237201" y="3980411"/>
                </a:cubicBezTo>
                <a:cubicBezTo>
                  <a:pt x="2044042" y="4035692"/>
                  <a:pt x="1799917" y="3970280"/>
                  <a:pt x="1530138" y="3980411"/>
                </a:cubicBezTo>
                <a:cubicBezTo>
                  <a:pt x="1260359" y="3990542"/>
                  <a:pt x="1303202" y="3949844"/>
                  <a:pt x="1165202" y="3980411"/>
                </a:cubicBezTo>
                <a:cubicBezTo>
                  <a:pt x="1027202" y="4010978"/>
                  <a:pt x="912785" y="3972624"/>
                  <a:pt x="663415" y="3980411"/>
                </a:cubicBezTo>
                <a:cubicBezTo>
                  <a:pt x="263209" y="3973743"/>
                  <a:pt x="-72239" y="3709081"/>
                  <a:pt x="0" y="3316996"/>
                </a:cubicBezTo>
                <a:cubicBezTo>
                  <a:pt x="-29211" y="3193248"/>
                  <a:pt x="18910" y="2968687"/>
                  <a:pt x="0" y="2865887"/>
                </a:cubicBezTo>
                <a:cubicBezTo>
                  <a:pt x="-18910" y="2763087"/>
                  <a:pt x="10588" y="2605269"/>
                  <a:pt x="0" y="2388243"/>
                </a:cubicBezTo>
                <a:cubicBezTo>
                  <a:pt x="-10588" y="2171217"/>
                  <a:pt x="8610" y="2140340"/>
                  <a:pt x="0" y="1937134"/>
                </a:cubicBezTo>
                <a:cubicBezTo>
                  <a:pt x="-8610" y="1733928"/>
                  <a:pt x="27217" y="1635509"/>
                  <a:pt x="0" y="1406418"/>
                </a:cubicBezTo>
                <a:cubicBezTo>
                  <a:pt x="-27217" y="1177327"/>
                  <a:pt x="41958" y="858183"/>
                  <a:pt x="0" y="663415"/>
                </a:cubicBezTo>
                <a:close/>
              </a:path>
              <a:path w="8169377" h="3980411" stroke="0" extrusionOk="0">
                <a:moveTo>
                  <a:pt x="0" y="663415"/>
                </a:moveTo>
                <a:cubicBezTo>
                  <a:pt x="11946" y="319967"/>
                  <a:pt x="260477" y="29084"/>
                  <a:pt x="663415" y="0"/>
                </a:cubicBezTo>
                <a:cubicBezTo>
                  <a:pt x="817484" y="-66997"/>
                  <a:pt x="1082122" y="63587"/>
                  <a:pt x="1233627" y="0"/>
                </a:cubicBezTo>
                <a:cubicBezTo>
                  <a:pt x="1385132" y="-63587"/>
                  <a:pt x="1574011" y="44756"/>
                  <a:pt x="1666989" y="0"/>
                </a:cubicBezTo>
                <a:cubicBezTo>
                  <a:pt x="1759967" y="-44756"/>
                  <a:pt x="2047905" y="62083"/>
                  <a:pt x="2237201" y="0"/>
                </a:cubicBezTo>
                <a:cubicBezTo>
                  <a:pt x="2426497" y="-62083"/>
                  <a:pt x="2428491" y="26970"/>
                  <a:pt x="2602137" y="0"/>
                </a:cubicBezTo>
                <a:cubicBezTo>
                  <a:pt x="2775783" y="-26970"/>
                  <a:pt x="2882975" y="28674"/>
                  <a:pt x="2967072" y="0"/>
                </a:cubicBezTo>
                <a:cubicBezTo>
                  <a:pt x="3051169" y="-28674"/>
                  <a:pt x="3392380" y="19769"/>
                  <a:pt x="3537285" y="0"/>
                </a:cubicBezTo>
                <a:cubicBezTo>
                  <a:pt x="3682190" y="-19769"/>
                  <a:pt x="3938147" y="46607"/>
                  <a:pt x="4039072" y="0"/>
                </a:cubicBezTo>
                <a:cubicBezTo>
                  <a:pt x="4139997" y="-46607"/>
                  <a:pt x="4459946" y="26310"/>
                  <a:pt x="4677709" y="0"/>
                </a:cubicBezTo>
                <a:cubicBezTo>
                  <a:pt x="4895472" y="-26310"/>
                  <a:pt x="5088207" y="5835"/>
                  <a:pt x="5247921" y="0"/>
                </a:cubicBezTo>
                <a:cubicBezTo>
                  <a:pt x="5407635" y="-5835"/>
                  <a:pt x="5585519" y="53461"/>
                  <a:pt x="5818134" y="0"/>
                </a:cubicBezTo>
                <a:cubicBezTo>
                  <a:pt x="6050749" y="-53461"/>
                  <a:pt x="6043813" y="34670"/>
                  <a:pt x="6183070" y="0"/>
                </a:cubicBezTo>
                <a:cubicBezTo>
                  <a:pt x="6322327" y="-34670"/>
                  <a:pt x="6503135" y="6659"/>
                  <a:pt x="6684856" y="0"/>
                </a:cubicBezTo>
                <a:cubicBezTo>
                  <a:pt x="6866577" y="-6659"/>
                  <a:pt x="7273792" y="44835"/>
                  <a:pt x="7505962" y="0"/>
                </a:cubicBezTo>
                <a:cubicBezTo>
                  <a:pt x="7958409" y="37471"/>
                  <a:pt x="8161208" y="272818"/>
                  <a:pt x="8169377" y="663415"/>
                </a:cubicBezTo>
                <a:cubicBezTo>
                  <a:pt x="8228520" y="805306"/>
                  <a:pt x="8114257" y="961348"/>
                  <a:pt x="8169377" y="1220667"/>
                </a:cubicBezTo>
                <a:cubicBezTo>
                  <a:pt x="8224497" y="1479986"/>
                  <a:pt x="8123406" y="1463296"/>
                  <a:pt x="8169377" y="1698312"/>
                </a:cubicBezTo>
                <a:cubicBezTo>
                  <a:pt x="8215348" y="1933328"/>
                  <a:pt x="8140859" y="1982471"/>
                  <a:pt x="8169377" y="2255564"/>
                </a:cubicBezTo>
                <a:cubicBezTo>
                  <a:pt x="8197895" y="2528657"/>
                  <a:pt x="8139091" y="2547210"/>
                  <a:pt x="8169377" y="2759744"/>
                </a:cubicBezTo>
                <a:cubicBezTo>
                  <a:pt x="8199663" y="2972278"/>
                  <a:pt x="8119334" y="3122607"/>
                  <a:pt x="8169377" y="3316996"/>
                </a:cubicBezTo>
                <a:cubicBezTo>
                  <a:pt x="8244584" y="3705974"/>
                  <a:pt x="7934381" y="4030982"/>
                  <a:pt x="7505962" y="3980411"/>
                </a:cubicBezTo>
                <a:cubicBezTo>
                  <a:pt x="7347664" y="4008874"/>
                  <a:pt x="7146969" y="3940342"/>
                  <a:pt x="6935750" y="3980411"/>
                </a:cubicBezTo>
                <a:cubicBezTo>
                  <a:pt x="6724531" y="4020480"/>
                  <a:pt x="6729014" y="3970017"/>
                  <a:pt x="6570814" y="3980411"/>
                </a:cubicBezTo>
                <a:cubicBezTo>
                  <a:pt x="6412614" y="3990805"/>
                  <a:pt x="6255610" y="3925882"/>
                  <a:pt x="6069027" y="3980411"/>
                </a:cubicBezTo>
                <a:cubicBezTo>
                  <a:pt x="5882444" y="4034940"/>
                  <a:pt x="5672505" y="3951116"/>
                  <a:pt x="5361964" y="3980411"/>
                </a:cubicBezTo>
                <a:cubicBezTo>
                  <a:pt x="5051423" y="4009706"/>
                  <a:pt x="4926556" y="3946717"/>
                  <a:pt x="4654901" y="3980411"/>
                </a:cubicBezTo>
                <a:cubicBezTo>
                  <a:pt x="4383246" y="4014105"/>
                  <a:pt x="4337950" y="3959173"/>
                  <a:pt x="4221539" y="3980411"/>
                </a:cubicBezTo>
                <a:cubicBezTo>
                  <a:pt x="4105128" y="4001649"/>
                  <a:pt x="3762725" y="3978090"/>
                  <a:pt x="3582902" y="3980411"/>
                </a:cubicBezTo>
                <a:cubicBezTo>
                  <a:pt x="3403079" y="3982732"/>
                  <a:pt x="3302655" y="3942010"/>
                  <a:pt x="3217966" y="3980411"/>
                </a:cubicBezTo>
                <a:cubicBezTo>
                  <a:pt x="3133277" y="4018812"/>
                  <a:pt x="2670554" y="3924937"/>
                  <a:pt x="2510903" y="3980411"/>
                </a:cubicBezTo>
                <a:cubicBezTo>
                  <a:pt x="2351252" y="4035885"/>
                  <a:pt x="2251796" y="3972483"/>
                  <a:pt x="2077541" y="3980411"/>
                </a:cubicBezTo>
                <a:cubicBezTo>
                  <a:pt x="1903286" y="3988339"/>
                  <a:pt x="1632425" y="3957424"/>
                  <a:pt x="1370478" y="3980411"/>
                </a:cubicBezTo>
                <a:cubicBezTo>
                  <a:pt x="1108531" y="4003398"/>
                  <a:pt x="814436" y="3926784"/>
                  <a:pt x="663415" y="3980411"/>
                </a:cubicBezTo>
                <a:cubicBezTo>
                  <a:pt x="338704" y="3940645"/>
                  <a:pt x="105004" y="3699318"/>
                  <a:pt x="0" y="3316996"/>
                </a:cubicBezTo>
                <a:cubicBezTo>
                  <a:pt x="-30885" y="3205374"/>
                  <a:pt x="44696" y="2986593"/>
                  <a:pt x="0" y="2865887"/>
                </a:cubicBezTo>
                <a:cubicBezTo>
                  <a:pt x="-44696" y="2745181"/>
                  <a:pt x="21418" y="2564781"/>
                  <a:pt x="0" y="2414778"/>
                </a:cubicBezTo>
                <a:cubicBezTo>
                  <a:pt x="-21418" y="2264775"/>
                  <a:pt x="33463" y="2107362"/>
                  <a:pt x="0" y="1884062"/>
                </a:cubicBezTo>
                <a:cubicBezTo>
                  <a:pt x="-33463" y="1660762"/>
                  <a:pt x="33159" y="1425455"/>
                  <a:pt x="0" y="1300274"/>
                </a:cubicBezTo>
                <a:cubicBezTo>
                  <a:pt x="-33159" y="1175093"/>
                  <a:pt x="56535" y="905116"/>
                  <a:pt x="0" y="663415"/>
                </a:cubicBezTo>
                <a:close/>
              </a:path>
            </a:pathLst>
          </a:custGeom>
          <a:ln w="38100">
            <a:solidFill>
              <a:srgbClr val="99CC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3000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ỦY BAN NHÂN DÂN QUẬN 8</a:t>
            </a:r>
            <a:endParaRPr lang="vi-VN" altLang="en-US" sz="3600" dirty="0">
              <a:ln w="28575">
                <a:solidFill>
                  <a:schemeClr val="tx1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3000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 TIỂU HỌC NGUYỄN TRUNG NGẠN</a:t>
            </a:r>
            <a:r>
              <a:rPr lang="en-US" sz="3000" b="1" dirty="0">
                <a:solidFill>
                  <a:srgbClr val="002060"/>
                </a:solidFill>
                <a:latin typeface="UTM Edwardian" panose="02040603050506020204" pitchFamily="18" charset="0"/>
              </a:rPr>
              <a:t> </a:t>
            </a:r>
            <a:endParaRPr lang="en-US" sz="5400" b="1" dirty="0">
              <a:solidFill>
                <a:srgbClr val="002060"/>
              </a:solidFill>
              <a:latin typeface="UTM Edwardian" panose="02040603050506020204" pitchFamily="18" charset="0"/>
            </a:endParaRPr>
          </a:p>
          <a:p>
            <a:pPr algn="ctr"/>
            <a:r>
              <a:rPr lang="vi-VN" altLang="en-US" sz="5400" b="1" dirty="0" err="1">
                <a:solidFill>
                  <a:srgbClr val="002060"/>
                </a:solidFill>
                <a:latin typeface="UTM Edwardian" panose="02040603050506020204" pitchFamily="18" charset="0"/>
              </a:rPr>
              <a:t>Môn: </a:t>
            </a:r>
            <a:r>
              <a:rPr lang="en-US" sz="5400" b="1" dirty="0" err="1">
                <a:solidFill>
                  <a:srgbClr val="002060"/>
                </a:solidFill>
                <a:latin typeface="UTM Edwardian" panose="02040603050506020204" pitchFamily="18" charset="0"/>
              </a:rPr>
              <a:t>Toán</a:t>
            </a:r>
            <a:endParaRPr lang="en-US" sz="8800" b="1" dirty="0">
              <a:ln w="28575">
                <a:solidFill>
                  <a:sysClr val="windowText" lastClr="000000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anh Mi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22145" y="3004820"/>
            <a:ext cx="7861300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altLang="en-US" sz="2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Ôn tập học kì I</a:t>
            </a: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Nhóm 15"/>
          <p:cNvGrpSpPr/>
          <p:nvPr/>
        </p:nvGrpSpPr>
        <p:grpSpPr>
          <a:xfrm>
            <a:off x="383136" y="294968"/>
            <a:ext cx="11766479" cy="6628213"/>
            <a:chOff x="383136" y="294968"/>
            <a:chExt cx="11766479" cy="6628213"/>
          </a:xfrm>
        </p:grpSpPr>
        <p:sp>
          <p:nvSpPr>
            <p:cNvPr id="14" name="Hình chữ nhật: Góc Tròn 13"/>
            <p:cNvSpPr/>
            <p:nvPr/>
          </p:nvSpPr>
          <p:spPr>
            <a:xfrm>
              <a:off x="383136" y="294968"/>
              <a:ext cx="11530957" cy="6415548"/>
            </a:xfrm>
            <a:custGeom>
              <a:avLst/>
              <a:gdLst>
                <a:gd name="connsiteX0" fmla="*/ 0 w 11530957"/>
                <a:gd name="connsiteY0" fmla="*/ 1069279 h 6415548"/>
                <a:gd name="connsiteX1" fmla="*/ 1069279 w 11530957"/>
                <a:gd name="connsiteY1" fmla="*/ 0 h 6415548"/>
                <a:gd name="connsiteX2" fmla="*/ 10461678 w 11530957"/>
                <a:gd name="connsiteY2" fmla="*/ 0 h 6415548"/>
                <a:gd name="connsiteX3" fmla="*/ 11530957 w 11530957"/>
                <a:gd name="connsiteY3" fmla="*/ 1069279 h 6415548"/>
                <a:gd name="connsiteX4" fmla="*/ 11530957 w 11530957"/>
                <a:gd name="connsiteY4" fmla="*/ 5346269 h 6415548"/>
                <a:gd name="connsiteX5" fmla="*/ 10461678 w 11530957"/>
                <a:gd name="connsiteY5" fmla="*/ 6415548 h 6415548"/>
                <a:gd name="connsiteX6" fmla="*/ 1069279 w 11530957"/>
                <a:gd name="connsiteY6" fmla="*/ 6415548 h 6415548"/>
                <a:gd name="connsiteX7" fmla="*/ 0 w 11530957"/>
                <a:gd name="connsiteY7" fmla="*/ 5346269 h 6415548"/>
                <a:gd name="connsiteX8" fmla="*/ 0 w 11530957"/>
                <a:gd name="connsiteY8" fmla="*/ 1069279 h 641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6415548" fill="none" extrusionOk="0">
                  <a:moveTo>
                    <a:pt x="0" y="1069279"/>
                  </a:moveTo>
                  <a:cubicBezTo>
                    <a:pt x="-56142" y="482224"/>
                    <a:pt x="472899" y="33125"/>
                    <a:pt x="1069279" y="0"/>
                  </a:cubicBezTo>
                  <a:cubicBezTo>
                    <a:pt x="4796067" y="77600"/>
                    <a:pt x="5992644" y="-27269"/>
                    <a:pt x="10461678" y="0"/>
                  </a:cubicBezTo>
                  <a:cubicBezTo>
                    <a:pt x="11108013" y="-73594"/>
                    <a:pt x="11580710" y="493380"/>
                    <a:pt x="11530957" y="1069279"/>
                  </a:cubicBezTo>
                  <a:cubicBezTo>
                    <a:pt x="11639957" y="2468667"/>
                    <a:pt x="11452748" y="4091300"/>
                    <a:pt x="11530957" y="5346269"/>
                  </a:cubicBezTo>
                  <a:cubicBezTo>
                    <a:pt x="11453801" y="5906632"/>
                    <a:pt x="10967214" y="6453039"/>
                    <a:pt x="10461678" y="6415548"/>
                  </a:cubicBezTo>
                  <a:cubicBezTo>
                    <a:pt x="7948116" y="6464725"/>
                    <a:pt x="4503963" y="6292846"/>
                    <a:pt x="1069279" y="6415548"/>
                  </a:cubicBezTo>
                  <a:cubicBezTo>
                    <a:pt x="464920" y="6521629"/>
                    <a:pt x="-81581" y="6007058"/>
                    <a:pt x="0" y="5346269"/>
                  </a:cubicBezTo>
                  <a:cubicBezTo>
                    <a:pt x="47022" y="4531174"/>
                    <a:pt x="104569" y="2808644"/>
                    <a:pt x="0" y="1069279"/>
                  </a:cubicBezTo>
                  <a:close/>
                </a:path>
                <a:path w="11530957" h="6415548" stroke="0" extrusionOk="0">
                  <a:moveTo>
                    <a:pt x="0" y="1069279"/>
                  </a:moveTo>
                  <a:cubicBezTo>
                    <a:pt x="35535" y="474671"/>
                    <a:pt x="489606" y="-726"/>
                    <a:pt x="1069279" y="0"/>
                  </a:cubicBezTo>
                  <a:cubicBezTo>
                    <a:pt x="3330869" y="-129276"/>
                    <a:pt x="7086839" y="-77778"/>
                    <a:pt x="10461678" y="0"/>
                  </a:cubicBezTo>
                  <a:cubicBezTo>
                    <a:pt x="11047785" y="-14152"/>
                    <a:pt x="11528000" y="495783"/>
                    <a:pt x="11530957" y="1069279"/>
                  </a:cubicBezTo>
                  <a:cubicBezTo>
                    <a:pt x="11612556" y="2765578"/>
                    <a:pt x="11685257" y="3211009"/>
                    <a:pt x="11530957" y="5346269"/>
                  </a:cubicBezTo>
                  <a:cubicBezTo>
                    <a:pt x="11558830" y="5995597"/>
                    <a:pt x="11002652" y="6432396"/>
                    <a:pt x="10461678" y="6415548"/>
                  </a:cubicBezTo>
                  <a:cubicBezTo>
                    <a:pt x="7831461" y="6459768"/>
                    <a:pt x="5323348" y="6386166"/>
                    <a:pt x="1069279" y="6415548"/>
                  </a:cubicBezTo>
                  <a:cubicBezTo>
                    <a:pt x="471771" y="6388797"/>
                    <a:pt x="-23178" y="5931458"/>
                    <a:pt x="0" y="5346269"/>
                  </a:cubicBezTo>
                  <a:cubicBezTo>
                    <a:pt x="-159954" y="3799400"/>
                    <a:pt x="22140" y="2340826"/>
                    <a:pt x="0" y="1069279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1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Hình ảnh 14" descr="Ảnh có chứa văn bản&#10;&#10;Mô tả được tạo tự độ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62" r="72723" b="27450"/>
            <a:stretch>
              <a:fillRect/>
            </a:stretch>
          </p:blipFill>
          <p:spPr>
            <a:xfrm rot="219678">
              <a:off x="11059258" y="5560859"/>
              <a:ext cx="1090357" cy="1362322"/>
            </a:xfrm>
            <a:prstGeom prst="rect">
              <a:avLst/>
            </a:prstGeom>
          </p:spPr>
        </p:pic>
      </p:grpSp>
      <p:grpSp>
        <p:nvGrpSpPr>
          <p:cNvPr id="18" name="Nhóm 17"/>
          <p:cNvGrpSpPr/>
          <p:nvPr/>
        </p:nvGrpSpPr>
        <p:grpSpPr>
          <a:xfrm>
            <a:off x="678426" y="514924"/>
            <a:ext cx="793415" cy="784830"/>
            <a:chOff x="678426" y="514924"/>
            <a:chExt cx="793415" cy="784830"/>
          </a:xfrm>
        </p:grpSpPr>
        <p:sp>
          <p:nvSpPr>
            <p:cNvPr id="20" name="Oval 22"/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21" name="TextBox 23"/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4</a:t>
              </a:r>
              <a:endParaRPr lang="vi-VN" sz="4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Nhóm 22"/>
          <p:cNvGrpSpPr/>
          <p:nvPr/>
        </p:nvGrpSpPr>
        <p:grpSpPr>
          <a:xfrm>
            <a:off x="3319028" y="4841554"/>
            <a:ext cx="6515100" cy="1758999"/>
            <a:chOff x="3157537" y="3830791"/>
            <a:chExt cx="6515100" cy="1758999"/>
          </a:xfrm>
        </p:grpSpPr>
        <p:sp>
          <p:nvSpPr>
            <p:cNvPr id="24" name="Bong bóng Lời nói: Hình chữ nhật với Góc Tròn 23"/>
            <p:cNvSpPr/>
            <p:nvPr/>
          </p:nvSpPr>
          <p:spPr>
            <a:xfrm>
              <a:off x="3157537" y="3830791"/>
              <a:ext cx="6515100" cy="1758999"/>
            </a:xfrm>
            <a:custGeom>
              <a:avLst/>
              <a:gdLst>
                <a:gd name="connsiteX0" fmla="*/ 0 w 6515100"/>
                <a:gd name="connsiteY0" fmla="*/ 293172 h 1758999"/>
                <a:gd name="connsiteX1" fmla="*/ 293172 w 6515100"/>
                <a:gd name="connsiteY1" fmla="*/ 0 h 1758999"/>
                <a:gd name="connsiteX2" fmla="*/ 1085850 w 6515100"/>
                <a:gd name="connsiteY2" fmla="*/ 0 h 1758999"/>
                <a:gd name="connsiteX3" fmla="*/ 1085850 w 6515100"/>
                <a:gd name="connsiteY3" fmla="*/ 0 h 1758999"/>
                <a:gd name="connsiteX4" fmla="*/ 2714625 w 6515100"/>
                <a:gd name="connsiteY4" fmla="*/ 0 h 1758999"/>
                <a:gd name="connsiteX5" fmla="*/ 6221928 w 6515100"/>
                <a:gd name="connsiteY5" fmla="*/ 0 h 1758999"/>
                <a:gd name="connsiteX6" fmla="*/ 6515100 w 6515100"/>
                <a:gd name="connsiteY6" fmla="*/ 293172 h 1758999"/>
                <a:gd name="connsiteX7" fmla="*/ 6515100 w 6515100"/>
                <a:gd name="connsiteY7" fmla="*/ 1026083 h 1758999"/>
                <a:gd name="connsiteX8" fmla="*/ 6515100 w 6515100"/>
                <a:gd name="connsiteY8" fmla="*/ 1026083 h 1758999"/>
                <a:gd name="connsiteX9" fmla="*/ 6515100 w 6515100"/>
                <a:gd name="connsiteY9" fmla="*/ 1465833 h 1758999"/>
                <a:gd name="connsiteX10" fmla="*/ 6515100 w 6515100"/>
                <a:gd name="connsiteY10" fmla="*/ 1465827 h 1758999"/>
                <a:gd name="connsiteX11" fmla="*/ 6221928 w 6515100"/>
                <a:gd name="connsiteY11" fmla="*/ 1758999 h 1758999"/>
                <a:gd name="connsiteX12" fmla="*/ 2714625 w 6515100"/>
                <a:gd name="connsiteY12" fmla="*/ 1758999 h 1758999"/>
                <a:gd name="connsiteX13" fmla="*/ 1085850 w 6515100"/>
                <a:gd name="connsiteY13" fmla="*/ 1758999 h 1758999"/>
                <a:gd name="connsiteX14" fmla="*/ 1085850 w 6515100"/>
                <a:gd name="connsiteY14" fmla="*/ 1758999 h 1758999"/>
                <a:gd name="connsiteX15" fmla="*/ 293172 w 6515100"/>
                <a:gd name="connsiteY15" fmla="*/ 1758999 h 1758999"/>
                <a:gd name="connsiteX16" fmla="*/ 0 w 6515100"/>
                <a:gd name="connsiteY16" fmla="*/ 1465827 h 1758999"/>
                <a:gd name="connsiteX17" fmla="*/ 0 w 6515100"/>
                <a:gd name="connsiteY17" fmla="*/ 1465833 h 1758999"/>
                <a:gd name="connsiteX18" fmla="*/ -471498 w 6515100"/>
                <a:gd name="connsiteY18" fmla="*/ 1193059 h 1758999"/>
                <a:gd name="connsiteX19" fmla="*/ 0 w 6515100"/>
                <a:gd name="connsiteY19" fmla="*/ 1026083 h 1758999"/>
                <a:gd name="connsiteX20" fmla="*/ 0 w 6515100"/>
                <a:gd name="connsiteY20" fmla="*/ 293172 h 175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515100" h="1758999" fill="none" extrusionOk="0">
                  <a:moveTo>
                    <a:pt x="0" y="293172"/>
                  </a:moveTo>
                  <a:cubicBezTo>
                    <a:pt x="-4551" y="161264"/>
                    <a:pt x="153549" y="14649"/>
                    <a:pt x="293172" y="0"/>
                  </a:cubicBezTo>
                  <a:cubicBezTo>
                    <a:pt x="576011" y="-12247"/>
                    <a:pt x="827009" y="65745"/>
                    <a:pt x="1085850" y="0"/>
                  </a:cubicBezTo>
                  <a:lnTo>
                    <a:pt x="1085850" y="0"/>
                  </a:lnTo>
                  <a:cubicBezTo>
                    <a:pt x="1253785" y="-46240"/>
                    <a:pt x="2464781" y="120815"/>
                    <a:pt x="2714625" y="0"/>
                  </a:cubicBezTo>
                  <a:cubicBezTo>
                    <a:pt x="3176609" y="-49086"/>
                    <a:pt x="5578434" y="136221"/>
                    <a:pt x="6221928" y="0"/>
                  </a:cubicBezTo>
                  <a:cubicBezTo>
                    <a:pt x="6404714" y="-20180"/>
                    <a:pt x="6524805" y="124863"/>
                    <a:pt x="6515100" y="293172"/>
                  </a:cubicBezTo>
                  <a:cubicBezTo>
                    <a:pt x="6578479" y="617576"/>
                    <a:pt x="6493878" y="899589"/>
                    <a:pt x="6515100" y="1026083"/>
                  </a:cubicBezTo>
                  <a:lnTo>
                    <a:pt x="6515100" y="1026083"/>
                  </a:lnTo>
                  <a:cubicBezTo>
                    <a:pt x="6523428" y="1174001"/>
                    <a:pt x="6480370" y="1408131"/>
                    <a:pt x="6515100" y="1465833"/>
                  </a:cubicBezTo>
                  <a:lnTo>
                    <a:pt x="6515100" y="1465827"/>
                  </a:lnTo>
                  <a:cubicBezTo>
                    <a:pt x="6485854" y="1617904"/>
                    <a:pt x="6381794" y="1757763"/>
                    <a:pt x="6221928" y="1758999"/>
                  </a:cubicBezTo>
                  <a:cubicBezTo>
                    <a:pt x="5577365" y="1841587"/>
                    <a:pt x="3603069" y="1694566"/>
                    <a:pt x="2714625" y="1758999"/>
                  </a:cubicBezTo>
                  <a:cubicBezTo>
                    <a:pt x="2447286" y="1649537"/>
                    <a:pt x="1734502" y="1716620"/>
                    <a:pt x="1085850" y="1758999"/>
                  </a:cubicBezTo>
                  <a:lnTo>
                    <a:pt x="1085850" y="1758999"/>
                  </a:lnTo>
                  <a:cubicBezTo>
                    <a:pt x="949486" y="1828508"/>
                    <a:pt x="456045" y="1800888"/>
                    <a:pt x="293172" y="1758999"/>
                  </a:cubicBezTo>
                  <a:cubicBezTo>
                    <a:pt x="134170" y="1772927"/>
                    <a:pt x="3398" y="1629463"/>
                    <a:pt x="0" y="1465827"/>
                  </a:cubicBezTo>
                  <a:lnTo>
                    <a:pt x="0" y="1465833"/>
                  </a:lnTo>
                  <a:cubicBezTo>
                    <a:pt x="-159084" y="1429684"/>
                    <a:pt x="-396993" y="1252595"/>
                    <a:pt x="-471498" y="1193059"/>
                  </a:cubicBezTo>
                  <a:cubicBezTo>
                    <a:pt x="-361547" y="1157384"/>
                    <a:pt x="-134775" y="1026904"/>
                    <a:pt x="0" y="1026083"/>
                  </a:cubicBezTo>
                  <a:cubicBezTo>
                    <a:pt x="10912" y="835270"/>
                    <a:pt x="-8039" y="643352"/>
                    <a:pt x="0" y="293172"/>
                  </a:cubicBezTo>
                  <a:close/>
                </a:path>
                <a:path w="6515100" h="1758999" stroke="0" extrusionOk="0">
                  <a:moveTo>
                    <a:pt x="0" y="293172"/>
                  </a:moveTo>
                  <a:cubicBezTo>
                    <a:pt x="-4201" y="137174"/>
                    <a:pt x="130180" y="-1623"/>
                    <a:pt x="293172" y="0"/>
                  </a:cubicBezTo>
                  <a:cubicBezTo>
                    <a:pt x="585143" y="-51338"/>
                    <a:pt x="883185" y="42799"/>
                    <a:pt x="1085850" y="0"/>
                  </a:cubicBezTo>
                  <a:lnTo>
                    <a:pt x="1085850" y="0"/>
                  </a:lnTo>
                  <a:cubicBezTo>
                    <a:pt x="1565714" y="68095"/>
                    <a:pt x="2525886" y="9897"/>
                    <a:pt x="2714625" y="0"/>
                  </a:cubicBezTo>
                  <a:cubicBezTo>
                    <a:pt x="3974751" y="-86859"/>
                    <a:pt x="4719707" y="112069"/>
                    <a:pt x="6221928" y="0"/>
                  </a:cubicBezTo>
                  <a:cubicBezTo>
                    <a:pt x="6404130" y="16396"/>
                    <a:pt x="6514395" y="120107"/>
                    <a:pt x="6515100" y="293172"/>
                  </a:cubicBezTo>
                  <a:cubicBezTo>
                    <a:pt x="6575826" y="536573"/>
                    <a:pt x="6483446" y="920706"/>
                    <a:pt x="6515100" y="1026083"/>
                  </a:cubicBezTo>
                  <a:lnTo>
                    <a:pt x="6515100" y="1026083"/>
                  </a:lnTo>
                  <a:cubicBezTo>
                    <a:pt x="6537533" y="1157884"/>
                    <a:pt x="6516214" y="1370473"/>
                    <a:pt x="6515100" y="1465833"/>
                  </a:cubicBezTo>
                  <a:lnTo>
                    <a:pt x="6515100" y="1465827"/>
                  </a:lnTo>
                  <a:cubicBezTo>
                    <a:pt x="6492557" y="1641186"/>
                    <a:pt x="6367535" y="1772722"/>
                    <a:pt x="6221928" y="1758999"/>
                  </a:cubicBezTo>
                  <a:cubicBezTo>
                    <a:pt x="5021191" y="1774366"/>
                    <a:pt x="4089713" y="1655444"/>
                    <a:pt x="2714625" y="1758999"/>
                  </a:cubicBezTo>
                  <a:cubicBezTo>
                    <a:pt x="2371614" y="1673035"/>
                    <a:pt x="1519753" y="1880432"/>
                    <a:pt x="1085850" y="1758999"/>
                  </a:cubicBezTo>
                  <a:lnTo>
                    <a:pt x="1085850" y="1758999"/>
                  </a:lnTo>
                  <a:cubicBezTo>
                    <a:pt x="1000130" y="1754671"/>
                    <a:pt x="596625" y="1741580"/>
                    <a:pt x="293172" y="1758999"/>
                  </a:cubicBezTo>
                  <a:cubicBezTo>
                    <a:pt x="110707" y="1766966"/>
                    <a:pt x="-10167" y="1651299"/>
                    <a:pt x="0" y="1465827"/>
                  </a:cubicBezTo>
                  <a:lnTo>
                    <a:pt x="0" y="1465833"/>
                  </a:lnTo>
                  <a:cubicBezTo>
                    <a:pt x="-34617" y="1414769"/>
                    <a:pt x="-330424" y="1279572"/>
                    <a:pt x="-471498" y="1193059"/>
                  </a:cubicBezTo>
                  <a:cubicBezTo>
                    <a:pt x="-389896" y="1159887"/>
                    <a:pt x="-229460" y="1068035"/>
                    <a:pt x="0" y="1026083"/>
                  </a:cubicBezTo>
                  <a:cubicBezTo>
                    <a:pt x="-65572" y="860557"/>
                    <a:pt x="-32730" y="568393"/>
                    <a:pt x="0" y="293172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ộp Văn bản 24"/>
            <p:cNvSpPr txBox="1"/>
            <p:nvPr/>
          </p:nvSpPr>
          <p:spPr>
            <a:xfrm>
              <a:off x="3439905" y="4100603"/>
              <a:ext cx="6133156" cy="12193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en-US" sz="35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Khi </a:t>
              </a:r>
              <a:r>
                <a:rPr lang="en-US" sz="35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làm tròn số đến</a:t>
              </a:r>
              <a:r>
                <a:rPr lang="en-US" sz="35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hàng chục</a:t>
              </a:r>
              <a:r>
                <a:rPr lang="en-US" sz="35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: Ta quan sát chữ số nào? Vì sao?</a:t>
              </a:r>
            </a:p>
          </p:txBody>
        </p:sp>
      </p:grpSp>
      <p:grpSp>
        <p:nvGrpSpPr>
          <p:cNvPr id="26" name="Nhóm 25"/>
          <p:cNvGrpSpPr/>
          <p:nvPr/>
        </p:nvGrpSpPr>
        <p:grpSpPr>
          <a:xfrm>
            <a:off x="1982849" y="503457"/>
            <a:ext cx="10134178" cy="4239492"/>
            <a:chOff x="3112679" y="3153877"/>
            <a:chExt cx="6569162" cy="4239492"/>
          </a:xfrm>
        </p:grpSpPr>
        <p:sp>
          <p:nvSpPr>
            <p:cNvPr id="27" name="Bong bóng Lời nói: Hình chữ nhật với Góc Tròn 26"/>
            <p:cNvSpPr/>
            <p:nvPr/>
          </p:nvSpPr>
          <p:spPr>
            <a:xfrm>
              <a:off x="3112679" y="3153877"/>
              <a:ext cx="6272942" cy="4239492"/>
            </a:xfrm>
            <a:custGeom>
              <a:avLst/>
              <a:gdLst>
                <a:gd name="connsiteX0" fmla="*/ 0 w 6272942"/>
                <a:gd name="connsiteY0" fmla="*/ 706596 h 4239492"/>
                <a:gd name="connsiteX1" fmla="*/ 706596 w 6272942"/>
                <a:gd name="connsiteY1" fmla="*/ 0 h 4239492"/>
                <a:gd name="connsiteX2" fmla="*/ 1045490 w 6272942"/>
                <a:gd name="connsiteY2" fmla="*/ 0 h 4239492"/>
                <a:gd name="connsiteX3" fmla="*/ 1045490 w 6272942"/>
                <a:gd name="connsiteY3" fmla="*/ 0 h 4239492"/>
                <a:gd name="connsiteX4" fmla="*/ 2613726 w 6272942"/>
                <a:gd name="connsiteY4" fmla="*/ 0 h 4239492"/>
                <a:gd name="connsiteX5" fmla="*/ 5566346 w 6272942"/>
                <a:gd name="connsiteY5" fmla="*/ 0 h 4239492"/>
                <a:gd name="connsiteX6" fmla="*/ 6272942 w 6272942"/>
                <a:gd name="connsiteY6" fmla="*/ 706596 h 4239492"/>
                <a:gd name="connsiteX7" fmla="*/ 6272942 w 6272942"/>
                <a:gd name="connsiteY7" fmla="*/ 706582 h 4239492"/>
                <a:gd name="connsiteX8" fmla="*/ 6272942 w 6272942"/>
                <a:gd name="connsiteY8" fmla="*/ 706582 h 4239492"/>
                <a:gd name="connsiteX9" fmla="*/ 6272942 w 6272942"/>
                <a:gd name="connsiteY9" fmla="*/ 1766455 h 4239492"/>
                <a:gd name="connsiteX10" fmla="*/ 6272942 w 6272942"/>
                <a:gd name="connsiteY10" fmla="*/ 3532896 h 4239492"/>
                <a:gd name="connsiteX11" fmla="*/ 5566346 w 6272942"/>
                <a:gd name="connsiteY11" fmla="*/ 4239492 h 4239492"/>
                <a:gd name="connsiteX12" fmla="*/ 2613726 w 6272942"/>
                <a:gd name="connsiteY12" fmla="*/ 4239492 h 4239492"/>
                <a:gd name="connsiteX13" fmla="*/ 1045490 w 6272942"/>
                <a:gd name="connsiteY13" fmla="*/ 4239492 h 4239492"/>
                <a:gd name="connsiteX14" fmla="*/ 1045490 w 6272942"/>
                <a:gd name="connsiteY14" fmla="*/ 4239492 h 4239492"/>
                <a:gd name="connsiteX15" fmla="*/ 706596 w 6272942"/>
                <a:gd name="connsiteY15" fmla="*/ 4239492 h 4239492"/>
                <a:gd name="connsiteX16" fmla="*/ 0 w 6272942"/>
                <a:gd name="connsiteY16" fmla="*/ 3532896 h 4239492"/>
                <a:gd name="connsiteX17" fmla="*/ 0 w 6272942"/>
                <a:gd name="connsiteY17" fmla="*/ 1766455 h 4239492"/>
                <a:gd name="connsiteX18" fmla="*/ -187937 w 6272942"/>
                <a:gd name="connsiteY18" fmla="*/ 2011597 h 4239492"/>
                <a:gd name="connsiteX19" fmla="*/ 0 w 6272942"/>
                <a:gd name="connsiteY19" fmla="*/ 706582 h 4239492"/>
                <a:gd name="connsiteX20" fmla="*/ 0 w 6272942"/>
                <a:gd name="connsiteY20" fmla="*/ 706596 h 4239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272942" h="4239492" fill="none" extrusionOk="0">
                  <a:moveTo>
                    <a:pt x="0" y="706596"/>
                  </a:moveTo>
                  <a:cubicBezTo>
                    <a:pt x="-35898" y="334921"/>
                    <a:pt x="254852" y="-9673"/>
                    <a:pt x="706596" y="0"/>
                  </a:cubicBezTo>
                  <a:cubicBezTo>
                    <a:pt x="829022" y="17128"/>
                    <a:pt x="878254" y="-4504"/>
                    <a:pt x="1045490" y="0"/>
                  </a:cubicBezTo>
                  <a:lnTo>
                    <a:pt x="1045490" y="0"/>
                  </a:lnTo>
                  <a:cubicBezTo>
                    <a:pt x="1821200" y="-117243"/>
                    <a:pt x="2115158" y="22187"/>
                    <a:pt x="2613726" y="0"/>
                  </a:cubicBezTo>
                  <a:cubicBezTo>
                    <a:pt x="4080082" y="-60738"/>
                    <a:pt x="4211515" y="-3980"/>
                    <a:pt x="5566346" y="0"/>
                  </a:cubicBezTo>
                  <a:cubicBezTo>
                    <a:pt x="5944497" y="-2990"/>
                    <a:pt x="6306229" y="264156"/>
                    <a:pt x="6272942" y="706596"/>
                  </a:cubicBezTo>
                  <a:cubicBezTo>
                    <a:pt x="6272942" y="706593"/>
                    <a:pt x="6272941" y="706586"/>
                    <a:pt x="6272942" y="706582"/>
                  </a:cubicBezTo>
                  <a:lnTo>
                    <a:pt x="6272942" y="706582"/>
                  </a:lnTo>
                  <a:cubicBezTo>
                    <a:pt x="6208183" y="900970"/>
                    <a:pt x="6367799" y="1528063"/>
                    <a:pt x="6272942" y="1766455"/>
                  </a:cubicBezTo>
                  <a:cubicBezTo>
                    <a:pt x="6239509" y="2354849"/>
                    <a:pt x="6382585" y="3258929"/>
                    <a:pt x="6272942" y="3532896"/>
                  </a:cubicBezTo>
                  <a:cubicBezTo>
                    <a:pt x="6316309" y="3914005"/>
                    <a:pt x="5916410" y="4180561"/>
                    <a:pt x="5566346" y="4239492"/>
                  </a:cubicBezTo>
                  <a:cubicBezTo>
                    <a:pt x="4934576" y="4160579"/>
                    <a:pt x="3661424" y="4089570"/>
                    <a:pt x="2613726" y="4239492"/>
                  </a:cubicBezTo>
                  <a:cubicBezTo>
                    <a:pt x="2032402" y="4306103"/>
                    <a:pt x="1370744" y="4301935"/>
                    <a:pt x="1045490" y="4239492"/>
                  </a:cubicBezTo>
                  <a:lnTo>
                    <a:pt x="1045490" y="4239492"/>
                  </a:lnTo>
                  <a:cubicBezTo>
                    <a:pt x="893346" y="4251813"/>
                    <a:pt x="860402" y="4253902"/>
                    <a:pt x="706596" y="4239492"/>
                  </a:cubicBezTo>
                  <a:cubicBezTo>
                    <a:pt x="357064" y="4287443"/>
                    <a:pt x="14960" y="3927781"/>
                    <a:pt x="0" y="3532896"/>
                  </a:cubicBezTo>
                  <a:cubicBezTo>
                    <a:pt x="-131789" y="3093871"/>
                    <a:pt x="-16726" y="2075302"/>
                    <a:pt x="0" y="1766455"/>
                  </a:cubicBezTo>
                  <a:cubicBezTo>
                    <a:pt x="-75037" y="1878747"/>
                    <a:pt x="-184872" y="1967842"/>
                    <a:pt x="-187937" y="2011597"/>
                  </a:cubicBezTo>
                  <a:cubicBezTo>
                    <a:pt x="-143270" y="1468270"/>
                    <a:pt x="-59712" y="1230069"/>
                    <a:pt x="0" y="706582"/>
                  </a:cubicBezTo>
                  <a:cubicBezTo>
                    <a:pt x="0" y="706585"/>
                    <a:pt x="1" y="706590"/>
                    <a:pt x="0" y="706596"/>
                  </a:cubicBezTo>
                  <a:close/>
                </a:path>
                <a:path w="6272942" h="4239492" stroke="0" extrusionOk="0">
                  <a:moveTo>
                    <a:pt x="0" y="706596"/>
                  </a:moveTo>
                  <a:cubicBezTo>
                    <a:pt x="-9250" y="329382"/>
                    <a:pt x="279035" y="-56190"/>
                    <a:pt x="706596" y="0"/>
                  </a:cubicBezTo>
                  <a:cubicBezTo>
                    <a:pt x="834296" y="1901"/>
                    <a:pt x="966104" y="26305"/>
                    <a:pt x="1045490" y="0"/>
                  </a:cubicBezTo>
                  <a:lnTo>
                    <a:pt x="1045490" y="0"/>
                  </a:lnTo>
                  <a:cubicBezTo>
                    <a:pt x="1211842" y="-125471"/>
                    <a:pt x="2407821" y="84410"/>
                    <a:pt x="2613726" y="0"/>
                  </a:cubicBezTo>
                  <a:cubicBezTo>
                    <a:pt x="3783974" y="-86859"/>
                    <a:pt x="4375241" y="112069"/>
                    <a:pt x="5566346" y="0"/>
                  </a:cubicBezTo>
                  <a:cubicBezTo>
                    <a:pt x="5966958" y="8380"/>
                    <a:pt x="6270857" y="283377"/>
                    <a:pt x="6272942" y="706596"/>
                  </a:cubicBezTo>
                  <a:cubicBezTo>
                    <a:pt x="6272943" y="706593"/>
                    <a:pt x="6272943" y="706587"/>
                    <a:pt x="6272942" y="706582"/>
                  </a:cubicBezTo>
                  <a:lnTo>
                    <a:pt x="6272942" y="706582"/>
                  </a:lnTo>
                  <a:cubicBezTo>
                    <a:pt x="6257226" y="1196699"/>
                    <a:pt x="6315262" y="1594462"/>
                    <a:pt x="6272942" y="1766455"/>
                  </a:cubicBezTo>
                  <a:cubicBezTo>
                    <a:pt x="6375519" y="2051584"/>
                    <a:pt x="6298901" y="3319234"/>
                    <a:pt x="6272942" y="3532896"/>
                  </a:cubicBezTo>
                  <a:cubicBezTo>
                    <a:pt x="6286643" y="3995130"/>
                    <a:pt x="5995203" y="4195972"/>
                    <a:pt x="5566346" y="4239492"/>
                  </a:cubicBezTo>
                  <a:cubicBezTo>
                    <a:pt x="4304518" y="4195087"/>
                    <a:pt x="3198592" y="4351487"/>
                    <a:pt x="2613726" y="4239492"/>
                  </a:cubicBezTo>
                  <a:cubicBezTo>
                    <a:pt x="1949765" y="4253408"/>
                    <a:pt x="1533700" y="4153717"/>
                    <a:pt x="1045490" y="4239492"/>
                  </a:cubicBezTo>
                  <a:lnTo>
                    <a:pt x="1045490" y="4239492"/>
                  </a:lnTo>
                  <a:cubicBezTo>
                    <a:pt x="926728" y="4243797"/>
                    <a:pt x="745546" y="4230734"/>
                    <a:pt x="706596" y="4239492"/>
                  </a:cubicBezTo>
                  <a:cubicBezTo>
                    <a:pt x="327927" y="4246453"/>
                    <a:pt x="12385" y="3890772"/>
                    <a:pt x="0" y="3532896"/>
                  </a:cubicBezTo>
                  <a:cubicBezTo>
                    <a:pt x="8024" y="2688643"/>
                    <a:pt x="133446" y="2627202"/>
                    <a:pt x="0" y="1766455"/>
                  </a:cubicBezTo>
                  <a:cubicBezTo>
                    <a:pt x="-80107" y="1836030"/>
                    <a:pt x="-112738" y="1922838"/>
                    <a:pt x="-187937" y="2011597"/>
                  </a:cubicBezTo>
                  <a:cubicBezTo>
                    <a:pt x="-93880" y="1449304"/>
                    <a:pt x="-126879" y="1133660"/>
                    <a:pt x="0" y="706582"/>
                  </a:cubicBezTo>
                  <a:cubicBezTo>
                    <a:pt x="-1" y="706584"/>
                    <a:pt x="-1" y="706589"/>
                    <a:pt x="0" y="706596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ộp Văn bản 27"/>
            <p:cNvSpPr txBox="1"/>
            <p:nvPr/>
          </p:nvSpPr>
          <p:spPr>
            <a:xfrm>
              <a:off x="3301086" y="3420731"/>
              <a:ext cx="6380755" cy="39145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vi-VN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 </a:t>
              </a:r>
              <a:r>
                <a:rPr lang="vi-VN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làm tròn số đến hàng chục</a:t>
              </a:r>
              <a:r>
                <a:rPr lang="vi-VN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Ta quan sát chữ số </a:t>
              </a:r>
              <a:r>
                <a:rPr lang="vi-VN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hàng đơn vị.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vi-VN" sz="28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Nếu chữ số hàng đơn vị là 1, 2, 3, 4: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</a:t>
              </a:r>
              <a:r>
                <a:rPr lang="vi-VN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Chữ số hàng chục giữ nguyên. 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en-US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</a:t>
              </a:r>
              <a:r>
                <a:rPr lang="vi-VN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Chữ số hàng đơn vị thay bởi chữ số 0.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vi-VN" sz="28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Nếu chữ số hàng đơn vị là 5, 6, 7, 8, 9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vi-VN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en-US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</a:t>
              </a:r>
              <a:r>
                <a:rPr lang="vi-VN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Chữ số hàng chục cộng thêm 1. 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en-US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</a:t>
              </a:r>
              <a:r>
                <a:rPr lang="vi-VN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Chữ số hàng đơn vị thay bởi chữ số 0.</a:t>
              </a:r>
            </a:p>
          </p:txBody>
        </p:sp>
      </p:grpSp>
      <p:pic>
        <p:nvPicPr>
          <p:cNvPr id="8" name="Hình ảnh 7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26628"/>
          <a:stretch>
            <a:fillRect/>
          </a:stretch>
        </p:blipFill>
        <p:spPr>
          <a:xfrm flipH="1">
            <a:off x="-1032197" y="3013263"/>
            <a:ext cx="4142559" cy="507907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Nhóm 15"/>
          <p:cNvGrpSpPr/>
          <p:nvPr/>
        </p:nvGrpSpPr>
        <p:grpSpPr>
          <a:xfrm>
            <a:off x="383136" y="294968"/>
            <a:ext cx="11766479" cy="6628213"/>
            <a:chOff x="383136" y="294968"/>
            <a:chExt cx="11766479" cy="6628213"/>
          </a:xfrm>
        </p:grpSpPr>
        <p:sp>
          <p:nvSpPr>
            <p:cNvPr id="14" name="Hình chữ nhật: Góc Tròn 13"/>
            <p:cNvSpPr/>
            <p:nvPr/>
          </p:nvSpPr>
          <p:spPr>
            <a:xfrm>
              <a:off x="383136" y="294968"/>
              <a:ext cx="11530957" cy="6415548"/>
            </a:xfrm>
            <a:custGeom>
              <a:avLst/>
              <a:gdLst>
                <a:gd name="connsiteX0" fmla="*/ 0 w 11530957"/>
                <a:gd name="connsiteY0" fmla="*/ 1069279 h 6415548"/>
                <a:gd name="connsiteX1" fmla="*/ 1069279 w 11530957"/>
                <a:gd name="connsiteY1" fmla="*/ 0 h 6415548"/>
                <a:gd name="connsiteX2" fmla="*/ 10461678 w 11530957"/>
                <a:gd name="connsiteY2" fmla="*/ 0 h 6415548"/>
                <a:gd name="connsiteX3" fmla="*/ 11530957 w 11530957"/>
                <a:gd name="connsiteY3" fmla="*/ 1069279 h 6415548"/>
                <a:gd name="connsiteX4" fmla="*/ 11530957 w 11530957"/>
                <a:gd name="connsiteY4" fmla="*/ 5346269 h 6415548"/>
                <a:gd name="connsiteX5" fmla="*/ 10461678 w 11530957"/>
                <a:gd name="connsiteY5" fmla="*/ 6415548 h 6415548"/>
                <a:gd name="connsiteX6" fmla="*/ 1069279 w 11530957"/>
                <a:gd name="connsiteY6" fmla="*/ 6415548 h 6415548"/>
                <a:gd name="connsiteX7" fmla="*/ 0 w 11530957"/>
                <a:gd name="connsiteY7" fmla="*/ 5346269 h 6415548"/>
                <a:gd name="connsiteX8" fmla="*/ 0 w 11530957"/>
                <a:gd name="connsiteY8" fmla="*/ 1069279 h 641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6415548" fill="none" extrusionOk="0">
                  <a:moveTo>
                    <a:pt x="0" y="1069279"/>
                  </a:moveTo>
                  <a:cubicBezTo>
                    <a:pt x="-56142" y="482224"/>
                    <a:pt x="472899" y="33125"/>
                    <a:pt x="1069279" y="0"/>
                  </a:cubicBezTo>
                  <a:cubicBezTo>
                    <a:pt x="4796067" y="77600"/>
                    <a:pt x="5992644" y="-27269"/>
                    <a:pt x="10461678" y="0"/>
                  </a:cubicBezTo>
                  <a:cubicBezTo>
                    <a:pt x="11108013" y="-73594"/>
                    <a:pt x="11580710" y="493380"/>
                    <a:pt x="11530957" y="1069279"/>
                  </a:cubicBezTo>
                  <a:cubicBezTo>
                    <a:pt x="11639957" y="2468667"/>
                    <a:pt x="11452748" y="4091300"/>
                    <a:pt x="11530957" y="5346269"/>
                  </a:cubicBezTo>
                  <a:cubicBezTo>
                    <a:pt x="11453801" y="5906632"/>
                    <a:pt x="10967214" y="6453039"/>
                    <a:pt x="10461678" y="6415548"/>
                  </a:cubicBezTo>
                  <a:cubicBezTo>
                    <a:pt x="7948116" y="6464725"/>
                    <a:pt x="4503963" y="6292846"/>
                    <a:pt x="1069279" y="6415548"/>
                  </a:cubicBezTo>
                  <a:cubicBezTo>
                    <a:pt x="464920" y="6521629"/>
                    <a:pt x="-81581" y="6007058"/>
                    <a:pt x="0" y="5346269"/>
                  </a:cubicBezTo>
                  <a:cubicBezTo>
                    <a:pt x="47022" y="4531174"/>
                    <a:pt x="104569" y="2808644"/>
                    <a:pt x="0" y="1069279"/>
                  </a:cubicBezTo>
                  <a:close/>
                </a:path>
                <a:path w="11530957" h="6415548" stroke="0" extrusionOk="0">
                  <a:moveTo>
                    <a:pt x="0" y="1069279"/>
                  </a:moveTo>
                  <a:cubicBezTo>
                    <a:pt x="35535" y="474671"/>
                    <a:pt x="489606" y="-726"/>
                    <a:pt x="1069279" y="0"/>
                  </a:cubicBezTo>
                  <a:cubicBezTo>
                    <a:pt x="3330869" y="-129276"/>
                    <a:pt x="7086839" y="-77778"/>
                    <a:pt x="10461678" y="0"/>
                  </a:cubicBezTo>
                  <a:cubicBezTo>
                    <a:pt x="11047785" y="-14152"/>
                    <a:pt x="11528000" y="495783"/>
                    <a:pt x="11530957" y="1069279"/>
                  </a:cubicBezTo>
                  <a:cubicBezTo>
                    <a:pt x="11612556" y="2765578"/>
                    <a:pt x="11685257" y="3211009"/>
                    <a:pt x="11530957" y="5346269"/>
                  </a:cubicBezTo>
                  <a:cubicBezTo>
                    <a:pt x="11558830" y="5995597"/>
                    <a:pt x="11002652" y="6432396"/>
                    <a:pt x="10461678" y="6415548"/>
                  </a:cubicBezTo>
                  <a:cubicBezTo>
                    <a:pt x="7831461" y="6459768"/>
                    <a:pt x="5323348" y="6386166"/>
                    <a:pt x="1069279" y="6415548"/>
                  </a:cubicBezTo>
                  <a:cubicBezTo>
                    <a:pt x="471771" y="6388797"/>
                    <a:pt x="-23178" y="5931458"/>
                    <a:pt x="0" y="5346269"/>
                  </a:cubicBezTo>
                  <a:cubicBezTo>
                    <a:pt x="-159954" y="3799400"/>
                    <a:pt x="22140" y="2340826"/>
                    <a:pt x="0" y="1069279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1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Hình ảnh 14" descr="Ảnh có chứa văn bản&#10;&#10;Mô tả được tạo tự độ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62" r="72723" b="27450"/>
            <a:stretch>
              <a:fillRect/>
            </a:stretch>
          </p:blipFill>
          <p:spPr>
            <a:xfrm rot="219678">
              <a:off x="11059258" y="5560859"/>
              <a:ext cx="1090357" cy="1362322"/>
            </a:xfrm>
            <a:prstGeom prst="rect">
              <a:avLst/>
            </a:prstGeom>
          </p:spPr>
        </p:pic>
      </p:grpSp>
      <p:grpSp>
        <p:nvGrpSpPr>
          <p:cNvPr id="18" name="Nhóm 17"/>
          <p:cNvGrpSpPr/>
          <p:nvPr/>
        </p:nvGrpSpPr>
        <p:grpSpPr>
          <a:xfrm>
            <a:off x="678426" y="514924"/>
            <a:ext cx="793415" cy="784830"/>
            <a:chOff x="678426" y="514924"/>
            <a:chExt cx="793415" cy="784830"/>
          </a:xfrm>
        </p:grpSpPr>
        <p:sp>
          <p:nvSpPr>
            <p:cNvPr id="20" name="Oval 22"/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21" name="TextBox 23"/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4</a:t>
              </a:r>
              <a:endParaRPr lang="vi-VN" sz="45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16"/>
          <p:cNvSpPr txBox="1"/>
          <p:nvPr/>
        </p:nvSpPr>
        <p:spPr>
          <a:xfrm>
            <a:off x="971260" y="1257859"/>
            <a:ext cx="107759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5D5D"/>
                </a:solidFill>
              </a:rPr>
              <a:t>b)  </a:t>
            </a:r>
            <a:r>
              <a:rPr lang="en-US" sz="4000" b="1" dirty="0" err="1">
                <a:solidFill>
                  <a:srgbClr val="FF5D5D"/>
                </a:solidFill>
              </a:rPr>
              <a:t>Làm</a:t>
            </a:r>
            <a:r>
              <a:rPr lang="en-US" sz="4000" b="1" dirty="0">
                <a:solidFill>
                  <a:srgbClr val="FF5D5D"/>
                </a:solidFill>
              </a:rPr>
              <a:t> </a:t>
            </a:r>
            <a:r>
              <a:rPr lang="en-US" sz="4000" b="1" dirty="0" err="1">
                <a:solidFill>
                  <a:srgbClr val="FF5D5D"/>
                </a:solidFill>
              </a:rPr>
              <a:t>tròn</a:t>
            </a:r>
            <a:r>
              <a:rPr lang="en-US" sz="4000" b="1" dirty="0">
                <a:solidFill>
                  <a:srgbClr val="FF5D5D"/>
                </a:solidFill>
              </a:rPr>
              <a:t> số </a:t>
            </a:r>
            <a:r>
              <a:rPr lang="en-US" sz="4000" b="1" dirty="0" err="1">
                <a:solidFill>
                  <a:srgbClr val="FF5D5D"/>
                </a:solidFill>
              </a:rPr>
              <a:t>đến</a:t>
            </a:r>
            <a:r>
              <a:rPr lang="en-US" sz="4000" b="1" dirty="0">
                <a:solidFill>
                  <a:srgbClr val="FF5D5D"/>
                </a:solidFill>
              </a:rPr>
              <a:t> </a:t>
            </a:r>
            <a:r>
              <a:rPr lang="en-US" sz="4000" b="1" dirty="0" err="1">
                <a:solidFill>
                  <a:srgbClr val="FF5D5D"/>
                </a:solidFill>
              </a:rPr>
              <a:t>hàng</a:t>
            </a:r>
            <a:r>
              <a:rPr lang="en-US" sz="4000" b="1" dirty="0">
                <a:solidFill>
                  <a:srgbClr val="FF5D5D"/>
                </a:solidFill>
              </a:rPr>
              <a:t> trăm.</a:t>
            </a:r>
          </a:p>
          <a:p>
            <a:pPr marL="685800" indent="-68580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000" dirty="0" err="1"/>
              <a:t>Làm</a:t>
            </a:r>
            <a:r>
              <a:rPr lang="en-US" sz="4000" dirty="0"/>
              <a:t> </a:t>
            </a:r>
            <a:r>
              <a:rPr lang="en-US" sz="4000" dirty="0" err="1"/>
              <a:t>tròn</a:t>
            </a:r>
            <a:r>
              <a:rPr lang="en-US" sz="4000" dirty="0"/>
              <a:t> số 854 </a:t>
            </a:r>
            <a:r>
              <a:rPr lang="en-US" sz="4000" dirty="0" err="1"/>
              <a:t>đến</a:t>
            </a:r>
            <a:r>
              <a:rPr lang="en-US" sz="4000" dirty="0"/>
              <a:t> </a:t>
            </a:r>
            <a:r>
              <a:rPr lang="en-US" sz="4000" dirty="0" err="1"/>
              <a:t>hàng</a:t>
            </a:r>
            <a:r>
              <a:rPr lang="en-US" sz="4000" dirty="0"/>
              <a:t> trăm thì </a:t>
            </a:r>
            <a:r>
              <a:rPr lang="en-US" sz="4000" dirty="0" err="1"/>
              <a:t>được</a:t>
            </a:r>
            <a:r>
              <a:rPr lang="en-US" sz="4000" dirty="0"/>
              <a:t> số: 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.?.</a:t>
            </a:r>
          </a:p>
          <a:p>
            <a:pPr marL="685800" indent="-68580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000" dirty="0" err="1"/>
              <a:t>Làm</a:t>
            </a:r>
            <a:r>
              <a:rPr lang="en-US" sz="4000" dirty="0"/>
              <a:t> </a:t>
            </a:r>
            <a:r>
              <a:rPr lang="en-US" sz="4000" dirty="0" err="1"/>
              <a:t>tròn</a:t>
            </a:r>
            <a:r>
              <a:rPr lang="en-US" sz="4000" dirty="0"/>
              <a:t> số 947 </a:t>
            </a:r>
            <a:r>
              <a:rPr lang="en-US" sz="4000" dirty="0" err="1"/>
              <a:t>đến</a:t>
            </a:r>
            <a:r>
              <a:rPr lang="en-US" sz="4000" dirty="0"/>
              <a:t> </a:t>
            </a:r>
            <a:r>
              <a:rPr lang="en-US" sz="4000" dirty="0" err="1"/>
              <a:t>hàng</a:t>
            </a:r>
            <a:r>
              <a:rPr lang="en-US" sz="4000" dirty="0"/>
              <a:t> trăm thì </a:t>
            </a:r>
            <a:r>
              <a:rPr lang="en-US" sz="4000" dirty="0" err="1"/>
              <a:t>được</a:t>
            </a:r>
            <a:r>
              <a:rPr lang="en-US" sz="4000" dirty="0"/>
              <a:t> số: 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.?.</a:t>
            </a:r>
          </a:p>
          <a:p>
            <a:pPr marL="685800" indent="-68580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000" dirty="0" err="1"/>
              <a:t>Làm</a:t>
            </a:r>
            <a:r>
              <a:rPr lang="en-US" sz="4000" dirty="0"/>
              <a:t> </a:t>
            </a:r>
            <a:r>
              <a:rPr lang="en-US" sz="4000" dirty="0" err="1"/>
              <a:t>tròn</a:t>
            </a:r>
            <a:r>
              <a:rPr lang="en-US" sz="4000" dirty="0"/>
              <a:t> số 370 </a:t>
            </a:r>
            <a:r>
              <a:rPr lang="en-US" sz="4000" dirty="0" err="1"/>
              <a:t>đến</a:t>
            </a:r>
            <a:r>
              <a:rPr lang="en-US" sz="4000" dirty="0"/>
              <a:t> </a:t>
            </a:r>
            <a:r>
              <a:rPr lang="en-US" sz="4000" dirty="0" err="1"/>
              <a:t>hàng</a:t>
            </a:r>
            <a:r>
              <a:rPr lang="en-US" sz="4000" dirty="0"/>
              <a:t> trăm thì </a:t>
            </a:r>
            <a:r>
              <a:rPr lang="en-US" sz="4000" dirty="0" err="1"/>
              <a:t>được</a:t>
            </a:r>
            <a:r>
              <a:rPr lang="en-US" sz="4000" dirty="0"/>
              <a:t> số: 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.?.</a:t>
            </a:r>
          </a:p>
        </p:txBody>
      </p:sp>
      <p:sp>
        <p:nvSpPr>
          <p:cNvPr id="2" name="TextBox 16"/>
          <p:cNvSpPr txBox="1"/>
          <p:nvPr/>
        </p:nvSpPr>
        <p:spPr>
          <a:xfrm>
            <a:off x="10802163" y="1827245"/>
            <a:ext cx="99401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00000"/>
                </a:solidFill>
              </a:rPr>
              <a:t>900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3" name="TextBox 16"/>
          <p:cNvSpPr txBox="1"/>
          <p:nvPr/>
        </p:nvSpPr>
        <p:spPr>
          <a:xfrm>
            <a:off x="10814845" y="2476156"/>
            <a:ext cx="99401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00000"/>
                </a:solidFill>
              </a:rPr>
              <a:t>900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4" name="TextBox 16"/>
          <p:cNvSpPr txBox="1"/>
          <p:nvPr/>
        </p:nvSpPr>
        <p:spPr>
          <a:xfrm>
            <a:off x="10839925" y="3125067"/>
            <a:ext cx="99401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00000"/>
                </a:solidFill>
              </a:rPr>
              <a:t>400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Nhóm 15"/>
          <p:cNvGrpSpPr/>
          <p:nvPr/>
        </p:nvGrpSpPr>
        <p:grpSpPr>
          <a:xfrm>
            <a:off x="383136" y="294968"/>
            <a:ext cx="11766479" cy="6628213"/>
            <a:chOff x="383136" y="294968"/>
            <a:chExt cx="11766479" cy="6628213"/>
          </a:xfrm>
        </p:grpSpPr>
        <p:sp>
          <p:nvSpPr>
            <p:cNvPr id="14" name="Hình chữ nhật: Góc Tròn 13"/>
            <p:cNvSpPr/>
            <p:nvPr/>
          </p:nvSpPr>
          <p:spPr>
            <a:xfrm>
              <a:off x="383136" y="294968"/>
              <a:ext cx="11530957" cy="6415548"/>
            </a:xfrm>
            <a:custGeom>
              <a:avLst/>
              <a:gdLst>
                <a:gd name="connsiteX0" fmla="*/ 0 w 11530957"/>
                <a:gd name="connsiteY0" fmla="*/ 1069279 h 6415548"/>
                <a:gd name="connsiteX1" fmla="*/ 1069279 w 11530957"/>
                <a:gd name="connsiteY1" fmla="*/ 0 h 6415548"/>
                <a:gd name="connsiteX2" fmla="*/ 10461678 w 11530957"/>
                <a:gd name="connsiteY2" fmla="*/ 0 h 6415548"/>
                <a:gd name="connsiteX3" fmla="*/ 11530957 w 11530957"/>
                <a:gd name="connsiteY3" fmla="*/ 1069279 h 6415548"/>
                <a:gd name="connsiteX4" fmla="*/ 11530957 w 11530957"/>
                <a:gd name="connsiteY4" fmla="*/ 5346269 h 6415548"/>
                <a:gd name="connsiteX5" fmla="*/ 10461678 w 11530957"/>
                <a:gd name="connsiteY5" fmla="*/ 6415548 h 6415548"/>
                <a:gd name="connsiteX6" fmla="*/ 1069279 w 11530957"/>
                <a:gd name="connsiteY6" fmla="*/ 6415548 h 6415548"/>
                <a:gd name="connsiteX7" fmla="*/ 0 w 11530957"/>
                <a:gd name="connsiteY7" fmla="*/ 5346269 h 6415548"/>
                <a:gd name="connsiteX8" fmla="*/ 0 w 11530957"/>
                <a:gd name="connsiteY8" fmla="*/ 1069279 h 641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6415548" fill="none" extrusionOk="0">
                  <a:moveTo>
                    <a:pt x="0" y="1069279"/>
                  </a:moveTo>
                  <a:cubicBezTo>
                    <a:pt x="-56142" y="482224"/>
                    <a:pt x="472899" y="33125"/>
                    <a:pt x="1069279" y="0"/>
                  </a:cubicBezTo>
                  <a:cubicBezTo>
                    <a:pt x="4796067" y="77600"/>
                    <a:pt x="5992644" y="-27269"/>
                    <a:pt x="10461678" y="0"/>
                  </a:cubicBezTo>
                  <a:cubicBezTo>
                    <a:pt x="11108013" y="-73594"/>
                    <a:pt x="11580710" y="493380"/>
                    <a:pt x="11530957" y="1069279"/>
                  </a:cubicBezTo>
                  <a:cubicBezTo>
                    <a:pt x="11639957" y="2468667"/>
                    <a:pt x="11452748" y="4091300"/>
                    <a:pt x="11530957" y="5346269"/>
                  </a:cubicBezTo>
                  <a:cubicBezTo>
                    <a:pt x="11453801" y="5906632"/>
                    <a:pt x="10967214" y="6453039"/>
                    <a:pt x="10461678" y="6415548"/>
                  </a:cubicBezTo>
                  <a:cubicBezTo>
                    <a:pt x="7948116" y="6464725"/>
                    <a:pt x="4503963" y="6292846"/>
                    <a:pt x="1069279" y="6415548"/>
                  </a:cubicBezTo>
                  <a:cubicBezTo>
                    <a:pt x="464920" y="6521629"/>
                    <a:pt x="-81581" y="6007058"/>
                    <a:pt x="0" y="5346269"/>
                  </a:cubicBezTo>
                  <a:cubicBezTo>
                    <a:pt x="47022" y="4531174"/>
                    <a:pt x="104569" y="2808644"/>
                    <a:pt x="0" y="1069279"/>
                  </a:cubicBezTo>
                  <a:close/>
                </a:path>
                <a:path w="11530957" h="6415548" stroke="0" extrusionOk="0">
                  <a:moveTo>
                    <a:pt x="0" y="1069279"/>
                  </a:moveTo>
                  <a:cubicBezTo>
                    <a:pt x="35535" y="474671"/>
                    <a:pt x="489606" y="-726"/>
                    <a:pt x="1069279" y="0"/>
                  </a:cubicBezTo>
                  <a:cubicBezTo>
                    <a:pt x="3330869" y="-129276"/>
                    <a:pt x="7086839" y="-77778"/>
                    <a:pt x="10461678" y="0"/>
                  </a:cubicBezTo>
                  <a:cubicBezTo>
                    <a:pt x="11047785" y="-14152"/>
                    <a:pt x="11528000" y="495783"/>
                    <a:pt x="11530957" y="1069279"/>
                  </a:cubicBezTo>
                  <a:cubicBezTo>
                    <a:pt x="11612556" y="2765578"/>
                    <a:pt x="11685257" y="3211009"/>
                    <a:pt x="11530957" y="5346269"/>
                  </a:cubicBezTo>
                  <a:cubicBezTo>
                    <a:pt x="11558830" y="5995597"/>
                    <a:pt x="11002652" y="6432396"/>
                    <a:pt x="10461678" y="6415548"/>
                  </a:cubicBezTo>
                  <a:cubicBezTo>
                    <a:pt x="7831461" y="6459768"/>
                    <a:pt x="5323348" y="6386166"/>
                    <a:pt x="1069279" y="6415548"/>
                  </a:cubicBezTo>
                  <a:cubicBezTo>
                    <a:pt x="471771" y="6388797"/>
                    <a:pt x="-23178" y="5931458"/>
                    <a:pt x="0" y="5346269"/>
                  </a:cubicBezTo>
                  <a:cubicBezTo>
                    <a:pt x="-159954" y="3799400"/>
                    <a:pt x="22140" y="2340826"/>
                    <a:pt x="0" y="1069279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1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Hình ảnh 14" descr="Ảnh có chứa văn bản&#10;&#10;Mô tả được tạo tự độ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62" r="72723" b="27450"/>
            <a:stretch>
              <a:fillRect/>
            </a:stretch>
          </p:blipFill>
          <p:spPr>
            <a:xfrm rot="219678">
              <a:off x="11059258" y="5560859"/>
              <a:ext cx="1090357" cy="1362322"/>
            </a:xfrm>
            <a:prstGeom prst="rect">
              <a:avLst/>
            </a:prstGeom>
          </p:spPr>
        </p:pic>
      </p:grpSp>
      <p:grpSp>
        <p:nvGrpSpPr>
          <p:cNvPr id="18" name="Nhóm 17"/>
          <p:cNvGrpSpPr/>
          <p:nvPr/>
        </p:nvGrpSpPr>
        <p:grpSpPr>
          <a:xfrm>
            <a:off x="678426" y="514924"/>
            <a:ext cx="793415" cy="784830"/>
            <a:chOff x="678426" y="514924"/>
            <a:chExt cx="793415" cy="784830"/>
          </a:xfrm>
        </p:grpSpPr>
        <p:sp>
          <p:nvSpPr>
            <p:cNvPr id="20" name="Oval 22"/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21" name="TextBox 23"/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4</a:t>
              </a:r>
              <a:endParaRPr lang="vi-VN" sz="4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Nhóm 5"/>
          <p:cNvGrpSpPr/>
          <p:nvPr/>
        </p:nvGrpSpPr>
        <p:grpSpPr>
          <a:xfrm>
            <a:off x="3276166" y="5352525"/>
            <a:ext cx="6515100" cy="1318344"/>
            <a:chOff x="3157537" y="4160620"/>
            <a:chExt cx="6515100" cy="142917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7" name="Bong bóng Lời nói: Hình chữ nhật với Góc Tròn 6"/>
            <p:cNvSpPr/>
            <p:nvPr/>
          </p:nvSpPr>
          <p:spPr>
            <a:xfrm>
              <a:off x="3157537" y="4160620"/>
              <a:ext cx="6515100" cy="1429170"/>
            </a:xfrm>
            <a:custGeom>
              <a:avLst/>
              <a:gdLst>
                <a:gd name="connsiteX0" fmla="*/ 0 w 6515100"/>
                <a:gd name="connsiteY0" fmla="*/ 238200 h 1429170"/>
                <a:gd name="connsiteX1" fmla="*/ 238200 w 6515100"/>
                <a:gd name="connsiteY1" fmla="*/ 0 h 1429170"/>
                <a:gd name="connsiteX2" fmla="*/ 1085850 w 6515100"/>
                <a:gd name="connsiteY2" fmla="*/ 0 h 1429170"/>
                <a:gd name="connsiteX3" fmla="*/ 1085850 w 6515100"/>
                <a:gd name="connsiteY3" fmla="*/ 0 h 1429170"/>
                <a:gd name="connsiteX4" fmla="*/ 2714625 w 6515100"/>
                <a:gd name="connsiteY4" fmla="*/ 0 h 1429170"/>
                <a:gd name="connsiteX5" fmla="*/ 6276900 w 6515100"/>
                <a:gd name="connsiteY5" fmla="*/ 0 h 1429170"/>
                <a:gd name="connsiteX6" fmla="*/ 6515100 w 6515100"/>
                <a:gd name="connsiteY6" fmla="*/ 238200 h 1429170"/>
                <a:gd name="connsiteX7" fmla="*/ 6515100 w 6515100"/>
                <a:gd name="connsiteY7" fmla="*/ 833683 h 1429170"/>
                <a:gd name="connsiteX8" fmla="*/ 6515100 w 6515100"/>
                <a:gd name="connsiteY8" fmla="*/ 833683 h 1429170"/>
                <a:gd name="connsiteX9" fmla="*/ 6515100 w 6515100"/>
                <a:gd name="connsiteY9" fmla="*/ 1190975 h 1429170"/>
                <a:gd name="connsiteX10" fmla="*/ 6515100 w 6515100"/>
                <a:gd name="connsiteY10" fmla="*/ 1190970 h 1429170"/>
                <a:gd name="connsiteX11" fmla="*/ 6276900 w 6515100"/>
                <a:gd name="connsiteY11" fmla="*/ 1429170 h 1429170"/>
                <a:gd name="connsiteX12" fmla="*/ 2714625 w 6515100"/>
                <a:gd name="connsiteY12" fmla="*/ 1429170 h 1429170"/>
                <a:gd name="connsiteX13" fmla="*/ 1085850 w 6515100"/>
                <a:gd name="connsiteY13" fmla="*/ 1429170 h 1429170"/>
                <a:gd name="connsiteX14" fmla="*/ 1085850 w 6515100"/>
                <a:gd name="connsiteY14" fmla="*/ 1429170 h 1429170"/>
                <a:gd name="connsiteX15" fmla="*/ 238200 w 6515100"/>
                <a:gd name="connsiteY15" fmla="*/ 1429170 h 1429170"/>
                <a:gd name="connsiteX16" fmla="*/ 0 w 6515100"/>
                <a:gd name="connsiteY16" fmla="*/ 1190970 h 1429170"/>
                <a:gd name="connsiteX17" fmla="*/ 0 w 6515100"/>
                <a:gd name="connsiteY17" fmla="*/ 1190975 h 1429170"/>
                <a:gd name="connsiteX18" fmla="*/ -471498 w 6515100"/>
                <a:gd name="connsiteY18" fmla="*/ 969349 h 1429170"/>
                <a:gd name="connsiteX19" fmla="*/ 0 w 6515100"/>
                <a:gd name="connsiteY19" fmla="*/ 833683 h 1429170"/>
                <a:gd name="connsiteX20" fmla="*/ 0 w 6515100"/>
                <a:gd name="connsiteY20" fmla="*/ 238200 h 1429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515100" h="1429170" fill="none" extrusionOk="0">
                  <a:moveTo>
                    <a:pt x="0" y="238200"/>
                  </a:moveTo>
                  <a:cubicBezTo>
                    <a:pt x="-1053" y="113591"/>
                    <a:pt x="126879" y="13297"/>
                    <a:pt x="238200" y="0"/>
                  </a:cubicBezTo>
                  <a:cubicBezTo>
                    <a:pt x="420157" y="-48693"/>
                    <a:pt x="802248" y="-74833"/>
                    <a:pt x="1085850" y="0"/>
                  </a:cubicBezTo>
                  <a:lnTo>
                    <a:pt x="1085850" y="0"/>
                  </a:lnTo>
                  <a:cubicBezTo>
                    <a:pt x="1253785" y="-46240"/>
                    <a:pt x="2464781" y="120815"/>
                    <a:pt x="2714625" y="0"/>
                  </a:cubicBezTo>
                  <a:cubicBezTo>
                    <a:pt x="3183209" y="-49086"/>
                    <a:pt x="5884339" y="136221"/>
                    <a:pt x="6276900" y="0"/>
                  </a:cubicBezTo>
                  <a:cubicBezTo>
                    <a:pt x="6417029" y="-8291"/>
                    <a:pt x="6530175" y="96712"/>
                    <a:pt x="6515100" y="238200"/>
                  </a:cubicBezTo>
                  <a:cubicBezTo>
                    <a:pt x="6563150" y="468839"/>
                    <a:pt x="6533676" y="768946"/>
                    <a:pt x="6515100" y="833683"/>
                  </a:cubicBezTo>
                  <a:lnTo>
                    <a:pt x="6515100" y="833683"/>
                  </a:lnTo>
                  <a:cubicBezTo>
                    <a:pt x="6515683" y="925085"/>
                    <a:pt x="6490473" y="1060151"/>
                    <a:pt x="6515100" y="1190975"/>
                  </a:cubicBezTo>
                  <a:lnTo>
                    <a:pt x="6515100" y="1190970"/>
                  </a:lnTo>
                  <a:cubicBezTo>
                    <a:pt x="6512574" y="1321674"/>
                    <a:pt x="6394062" y="1420488"/>
                    <a:pt x="6276900" y="1429170"/>
                  </a:cubicBezTo>
                  <a:cubicBezTo>
                    <a:pt x="5072392" y="1511758"/>
                    <a:pt x="4267496" y="1364737"/>
                    <a:pt x="2714625" y="1429170"/>
                  </a:cubicBezTo>
                  <a:cubicBezTo>
                    <a:pt x="2447286" y="1319708"/>
                    <a:pt x="1734502" y="1386791"/>
                    <a:pt x="1085850" y="1429170"/>
                  </a:cubicBezTo>
                  <a:lnTo>
                    <a:pt x="1085850" y="1429170"/>
                  </a:lnTo>
                  <a:cubicBezTo>
                    <a:pt x="699141" y="1474158"/>
                    <a:pt x="372102" y="1422151"/>
                    <a:pt x="238200" y="1429170"/>
                  </a:cubicBezTo>
                  <a:cubicBezTo>
                    <a:pt x="109461" y="1442633"/>
                    <a:pt x="11662" y="1328435"/>
                    <a:pt x="0" y="1190970"/>
                  </a:cubicBezTo>
                  <a:lnTo>
                    <a:pt x="0" y="1190975"/>
                  </a:lnTo>
                  <a:cubicBezTo>
                    <a:pt x="-222133" y="1076864"/>
                    <a:pt x="-357077" y="1052969"/>
                    <a:pt x="-471498" y="969349"/>
                  </a:cubicBezTo>
                  <a:cubicBezTo>
                    <a:pt x="-339552" y="926549"/>
                    <a:pt x="-87250" y="830677"/>
                    <a:pt x="0" y="833683"/>
                  </a:cubicBezTo>
                  <a:cubicBezTo>
                    <a:pt x="52116" y="581054"/>
                    <a:pt x="13769" y="533891"/>
                    <a:pt x="0" y="238200"/>
                  </a:cubicBezTo>
                  <a:close/>
                </a:path>
                <a:path w="6515100" h="1429170" stroke="0" extrusionOk="0">
                  <a:moveTo>
                    <a:pt x="0" y="238200"/>
                  </a:moveTo>
                  <a:cubicBezTo>
                    <a:pt x="-2399" y="110025"/>
                    <a:pt x="92606" y="-21139"/>
                    <a:pt x="238200" y="0"/>
                  </a:cubicBezTo>
                  <a:cubicBezTo>
                    <a:pt x="453549" y="7678"/>
                    <a:pt x="695413" y="44403"/>
                    <a:pt x="1085850" y="0"/>
                  </a:cubicBezTo>
                  <a:lnTo>
                    <a:pt x="1085850" y="0"/>
                  </a:lnTo>
                  <a:cubicBezTo>
                    <a:pt x="1565714" y="68095"/>
                    <a:pt x="2525886" y="9897"/>
                    <a:pt x="2714625" y="0"/>
                  </a:cubicBezTo>
                  <a:cubicBezTo>
                    <a:pt x="3321504" y="-86859"/>
                    <a:pt x="5786315" y="112069"/>
                    <a:pt x="6276900" y="0"/>
                  </a:cubicBezTo>
                  <a:cubicBezTo>
                    <a:pt x="6421255" y="10345"/>
                    <a:pt x="6513815" y="86322"/>
                    <a:pt x="6515100" y="238200"/>
                  </a:cubicBezTo>
                  <a:cubicBezTo>
                    <a:pt x="6525141" y="300596"/>
                    <a:pt x="6499789" y="715277"/>
                    <a:pt x="6515100" y="833683"/>
                  </a:cubicBezTo>
                  <a:lnTo>
                    <a:pt x="6515100" y="833683"/>
                  </a:lnTo>
                  <a:cubicBezTo>
                    <a:pt x="6502399" y="948394"/>
                    <a:pt x="6528487" y="1027697"/>
                    <a:pt x="6515100" y="1190975"/>
                  </a:cubicBezTo>
                  <a:lnTo>
                    <a:pt x="6515100" y="1190970"/>
                  </a:lnTo>
                  <a:cubicBezTo>
                    <a:pt x="6510049" y="1325537"/>
                    <a:pt x="6398768" y="1437322"/>
                    <a:pt x="6276900" y="1429170"/>
                  </a:cubicBezTo>
                  <a:cubicBezTo>
                    <a:pt x="5474452" y="1444537"/>
                    <a:pt x="4001240" y="1325615"/>
                    <a:pt x="2714625" y="1429170"/>
                  </a:cubicBezTo>
                  <a:cubicBezTo>
                    <a:pt x="2371614" y="1343206"/>
                    <a:pt x="1519753" y="1550603"/>
                    <a:pt x="1085850" y="1429170"/>
                  </a:cubicBezTo>
                  <a:lnTo>
                    <a:pt x="1085850" y="1429170"/>
                  </a:lnTo>
                  <a:cubicBezTo>
                    <a:pt x="835156" y="1384419"/>
                    <a:pt x="353097" y="1391622"/>
                    <a:pt x="238200" y="1429170"/>
                  </a:cubicBezTo>
                  <a:cubicBezTo>
                    <a:pt x="85644" y="1437312"/>
                    <a:pt x="-1089" y="1325048"/>
                    <a:pt x="0" y="1190970"/>
                  </a:cubicBezTo>
                  <a:lnTo>
                    <a:pt x="0" y="1190975"/>
                  </a:lnTo>
                  <a:cubicBezTo>
                    <a:pt x="-188589" y="1065612"/>
                    <a:pt x="-354222" y="1062120"/>
                    <a:pt x="-471498" y="969349"/>
                  </a:cubicBezTo>
                  <a:cubicBezTo>
                    <a:pt x="-241723" y="914147"/>
                    <a:pt x="-150981" y="895866"/>
                    <a:pt x="0" y="833683"/>
                  </a:cubicBezTo>
                  <a:cubicBezTo>
                    <a:pt x="-15343" y="604870"/>
                    <a:pt x="-26965" y="403814"/>
                    <a:pt x="0" y="238200"/>
                  </a:cubicBezTo>
                  <a:close/>
                </a:path>
              </a:pathLst>
            </a:custGeom>
            <a:grp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ộp Văn bản 7"/>
            <p:cNvSpPr txBox="1"/>
            <p:nvPr/>
          </p:nvSpPr>
          <p:spPr>
            <a:xfrm>
              <a:off x="3459688" y="4234759"/>
              <a:ext cx="6133156" cy="12193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en-US" sz="35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Khi </a:t>
              </a:r>
              <a:r>
                <a:rPr lang="en-US" sz="35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làm tròn số đến</a:t>
              </a:r>
              <a:r>
                <a:rPr lang="en-US" sz="35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hàng trăm</a:t>
              </a:r>
              <a:r>
                <a:rPr lang="en-US" sz="35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: Ta quan sát chữ số nào? Vì sao?</a:t>
              </a:r>
            </a:p>
          </p:txBody>
        </p:sp>
      </p:grpSp>
      <p:pic>
        <p:nvPicPr>
          <p:cNvPr id="9" name="Hình ảnh 8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26628"/>
          <a:stretch>
            <a:fillRect/>
          </a:stretch>
        </p:blipFill>
        <p:spPr>
          <a:xfrm flipH="1">
            <a:off x="-1032197" y="3013263"/>
            <a:ext cx="4142559" cy="5079078"/>
          </a:xfrm>
          <a:prstGeom prst="rect">
            <a:avLst/>
          </a:prstGeom>
        </p:spPr>
      </p:pic>
      <p:grpSp>
        <p:nvGrpSpPr>
          <p:cNvPr id="10" name="Nhóm 9"/>
          <p:cNvGrpSpPr/>
          <p:nvPr/>
        </p:nvGrpSpPr>
        <p:grpSpPr>
          <a:xfrm>
            <a:off x="1929305" y="196363"/>
            <a:ext cx="9984788" cy="4990894"/>
            <a:chOff x="3112679" y="3153877"/>
            <a:chExt cx="6272942" cy="4990894"/>
          </a:xfrm>
        </p:grpSpPr>
        <p:sp>
          <p:nvSpPr>
            <p:cNvPr id="11" name="Bong bóng Lời nói: Hình chữ nhật với Góc Tròn 10"/>
            <p:cNvSpPr/>
            <p:nvPr/>
          </p:nvSpPr>
          <p:spPr>
            <a:xfrm>
              <a:off x="3112679" y="3153877"/>
              <a:ext cx="6272942" cy="4990894"/>
            </a:xfrm>
            <a:custGeom>
              <a:avLst/>
              <a:gdLst>
                <a:gd name="connsiteX0" fmla="*/ 0 w 6272942"/>
                <a:gd name="connsiteY0" fmla="*/ 831832 h 4990894"/>
                <a:gd name="connsiteX1" fmla="*/ 831832 w 6272942"/>
                <a:gd name="connsiteY1" fmla="*/ 0 h 4990894"/>
                <a:gd name="connsiteX2" fmla="*/ 1045490 w 6272942"/>
                <a:gd name="connsiteY2" fmla="*/ 0 h 4990894"/>
                <a:gd name="connsiteX3" fmla="*/ 1045490 w 6272942"/>
                <a:gd name="connsiteY3" fmla="*/ 0 h 4990894"/>
                <a:gd name="connsiteX4" fmla="*/ 2613726 w 6272942"/>
                <a:gd name="connsiteY4" fmla="*/ 0 h 4990894"/>
                <a:gd name="connsiteX5" fmla="*/ 5441110 w 6272942"/>
                <a:gd name="connsiteY5" fmla="*/ 0 h 4990894"/>
                <a:gd name="connsiteX6" fmla="*/ 6272942 w 6272942"/>
                <a:gd name="connsiteY6" fmla="*/ 831832 h 4990894"/>
                <a:gd name="connsiteX7" fmla="*/ 6272942 w 6272942"/>
                <a:gd name="connsiteY7" fmla="*/ 831816 h 4990894"/>
                <a:gd name="connsiteX8" fmla="*/ 6272942 w 6272942"/>
                <a:gd name="connsiteY8" fmla="*/ 831816 h 4990894"/>
                <a:gd name="connsiteX9" fmla="*/ 6272942 w 6272942"/>
                <a:gd name="connsiteY9" fmla="*/ 2079539 h 4990894"/>
                <a:gd name="connsiteX10" fmla="*/ 6272942 w 6272942"/>
                <a:gd name="connsiteY10" fmla="*/ 4159062 h 4990894"/>
                <a:gd name="connsiteX11" fmla="*/ 5441110 w 6272942"/>
                <a:gd name="connsiteY11" fmla="*/ 4990894 h 4990894"/>
                <a:gd name="connsiteX12" fmla="*/ 2613726 w 6272942"/>
                <a:gd name="connsiteY12" fmla="*/ 4990894 h 4990894"/>
                <a:gd name="connsiteX13" fmla="*/ 1045490 w 6272942"/>
                <a:gd name="connsiteY13" fmla="*/ 4990894 h 4990894"/>
                <a:gd name="connsiteX14" fmla="*/ 1045490 w 6272942"/>
                <a:gd name="connsiteY14" fmla="*/ 4990894 h 4990894"/>
                <a:gd name="connsiteX15" fmla="*/ 831832 w 6272942"/>
                <a:gd name="connsiteY15" fmla="*/ 4990894 h 4990894"/>
                <a:gd name="connsiteX16" fmla="*/ 0 w 6272942"/>
                <a:gd name="connsiteY16" fmla="*/ 4159062 h 4990894"/>
                <a:gd name="connsiteX17" fmla="*/ 0 w 6272942"/>
                <a:gd name="connsiteY17" fmla="*/ 2079539 h 4990894"/>
                <a:gd name="connsiteX18" fmla="*/ -187937 w 6272942"/>
                <a:gd name="connsiteY18" fmla="*/ 2368129 h 4990894"/>
                <a:gd name="connsiteX19" fmla="*/ 0 w 6272942"/>
                <a:gd name="connsiteY19" fmla="*/ 831816 h 4990894"/>
                <a:gd name="connsiteX20" fmla="*/ 0 w 6272942"/>
                <a:gd name="connsiteY20" fmla="*/ 831832 h 4990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272942" h="4990894" fill="none" extrusionOk="0">
                  <a:moveTo>
                    <a:pt x="0" y="831832"/>
                  </a:moveTo>
                  <a:cubicBezTo>
                    <a:pt x="-20361" y="382955"/>
                    <a:pt x="348576" y="-3751"/>
                    <a:pt x="831832" y="0"/>
                  </a:cubicBezTo>
                  <a:cubicBezTo>
                    <a:pt x="911657" y="-11270"/>
                    <a:pt x="983800" y="18874"/>
                    <a:pt x="1045490" y="0"/>
                  </a:cubicBezTo>
                  <a:lnTo>
                    <a:pt x="1045490" y="0"/>
                  </a:lnTo>
                  <a:cubicBezTo>
                    <a:pt x="1821200" y="-117243"/>
                    <a:pt x="2115158" y="22187"/>
                    <a:pt x="2613726" y="0"/>
                  </a:cubicBezTo>
                  <a:cubicBezTo>
                    <a:pt x="3492363" y="-60738"/>
                    <a:pt x="5034100" y="-3980"/>
                    <a:pt x="5441110" y="0"/>
                  </a:cubicBezTo>
                  <a:cubicBezTo>
                    <a:pt x="5874615" y="-6405"/>
                    <a:pt x="6320115" y="298452"/>
                    <a:pt x="6272942" y="831832"/>
                  </a:cubicBezTo>
                  <a:cubicBezTo>
                    <a:pt x="6272943" y="831828"/>
                    <a:pt x="6272941" y="831822"/>
                    <a:pt x="6272942" y="831816"/>
                  </a:cubicBezTo>
                  <a:lnTo>
                    <a:pt x="6272942" y="831816"/>
                  </a:lnTo>
                  <a:cubicBezTo>
                    <a:pt x="6254844" y="1008484"/>
                    <a:pt x="6263788" y="1582714"/>
                    <a:pt x="6272942" y="2079539"/>
                  </a:cubicBezTo>
                  <a:cubicBezTo>
                    <a:pt x="6152932" y="3085545"/>
                    <a:pt x="6339212" y="3769956"/>
                    <a:pt x="6272942" y="4159062"/>
                  </a:cubicBezTo>
                  <a:cubicBezTo>
                    <a:pt x="6287541" y="4615396"/>
                    <a:pt x="5874376" y="4952550"/>
                    <a:pt x="5441110" y="4990894"/>
                  </a:cubicBezTo>
                  <a:cubicBezTo>
                    <a:pt x="4676288" y="4911981"/>
                    <a:pt x="3308236" y="4840972"/>
                    <a:pt x="2613726" y="4990894"/>
                  </a:cubicBezTo>
                  <a:cubicBezTo>
                    <a:pt x="2032402" y="5057505"/>
                    <a:pt x="1370744" y="5053337"/>
                    <a:pt x="1045490" y="4990894"/>
                  </a:cubicBezTo>
                  <a:lnTo>
                    <a:pt x="1045490" y="4990894"/>
                  </a:lnTo>
                  <a:cubicBezTo>
                    <a:pt x="945180" y="4980387"/>
                    <a:pt x="914912" y="4975771"/>
                    <a:pt x="831832" y="4990894"/>
                  </a:cubicBezTo>
                  <a:cubicBezTo>
                    <a:pt x="423940" y="5051573"/>
                    <a:pt x="66248" y="4639032"/>
                    <a:pt x="0" y="4159062"/>
                  </a:cubicBezTo>
                  <a:cubicBezTo>
                    <a:pt x="-85723" y="3387852"/>
                    <a:pt x="17523" y="2601370"/>
                    <a:pt x="0" y="2079539"/>
                  </a:cubicBezTo>
                  <a:cubicBezTo>
                    <a:pt x="-80923" y="2223524"/>
                    <a:pt x="-141243" y="2265268"/>
                    <a:pt x="-187937" y="2368129"/>
                  </a:cubicBezTo>
                  <a:cubicBezTo>
                    <a:pt x="-57318" y="1615433"/>
                    <a:pt x="-132006" y="1482818"/>
                    <a:pt x="0" y="831816"/>
                  </a:cubicBezTo>
                  <a:cubicBezTo>
                    <a:pt x="1" y="831819"/>
                    <a:pt x="0" y="831825"/>
                    <a:pt x="0" y="831832"/>
                  </a:cubicBezTo>
                  <a:close/>
                </a:path>
                <a:path w="6272942" h="4990894" stroke="0" extrusionOk="0">
                  <a:moveTo>
                    <a:pt x="0" y="831832"/>
                  </a:moveTo>
                  <a:cubicBezTo>
                    <a:pt x="-36923" y="424424"/>
                    <a:pt x="327516" y="-67618"/>
                    <a:pt x="831832" y="0"/>
                  </a:cubicBezTo>
                  <a:cubicBezTo>
                    <a:pt x="913050" y="16987"/>
                    <a:pt x="1018793" y="8247"/>
                    <a:pt x="1045490" y="0"/>
                  </a:cubicBezTo>
                  <a:lnTo>
                    <a:pt x="1045490" y="0"/>
                  </a:lnTo>
                  <a:cubicBezTo>
                    <a:pt x="1211842" y="-125471"/>
                    <a:pt x="2407821" y="84410"/>
                    <a:pt x="2613726" y="0"/>
                  </a:cubicBezTo>
                  <a:cubicBezTo>
                    <a:pt x="3563424" y="-86859"/>
                    <a:pt x="4806512" y="112069"/>
                    <a:pt x="5441110" y="0"/>
                  </a:cubicBezTo>
                  <a:cubicBezTo>
                    <a:pt x="5909782" y="7487"/>
                    <a:pt x="6268552" y="302993"/>
                    <a:pt x="6272942" y="831832"/>
                  </a:cubicBezTo>
                  <a:cubicBezTo>
                    <a:pt x="6272942" y="831827"/>
                    <a:pt x="6272943" y="831820"/>
                    <a:pt x="6272942" y="831816"/>
                  </a:cubicBezTo>
                  <a:lnTo>
                    <a:pt x="6272942" y="831816"/>
                  </a:lnTo>
                  <a:cubicBezTo>
                    <a:pt x="6344642" y="1362167"/>
                    <a:pt x="6311304" y="1906952"/>
                    <a:pt x="6272942" y="2079539"/>
                  </a:cubicBezTo>
                  <a:cubicBezTo>
                    <a:pt x="6178576" y="2472756"/>
                    <a:pt x="6295249" y="3521611"/>
                    <a:pt x="6272942" y="4159062"/>
                  </a:cubicBezTo>
                  <a:cubicBezTo>
                    <a:pt x="6275088" y="4629747"/>
                    <a:pt x="5939860" y="4946555"/>
                    <a:pt x="5441110" y="4990894"/>
                  </a:cubicBezTo>
                  <a:cubicBezTo>
                    <a:pt x="4403959" y="4946489"/>
                    <a:pt x="2997454" y="5102889"/>
                    <a:pt x="2613726" y="4990894"/>
                  </a:cubicBezTo>
                  <a:cubicBezTo>
                    <a:pt x="1949765" y="5004810"/>
                    <a:pt x="1533700" y="4905119"/>
                    <a:pt x="1045490" y="4990894"/>
                  </a:cubicBezTo>
                  <a:lnTo>
                    <a:pt x="1045490" y="4990894"/>
                  </a:lnTo>
                  <a:cubicBezTo>
                    <a:pt x="944868" y="4995126"/>
                    <a:pt x="900632" y="4987125"/>
                    <a:pt x="831832" y="4990894"/>
                  </a:cubicBezTo>
                  <a:cubicBezTo>
                    <a:pt x="432254" y="5026881"/>
                    <a:pt x="23616" y="4556755"/>
                    <a:pt x="0" y="4159062"/>
                  </a:cubicBezTo>
                  <a:cubicBezTo>
                    <a:pt x="164756" y="3582564"/>
                    <a:pt x="124835" y="2298869"/>
                    <a:pt x="0" y="2079539"/>
                  </a:cubicBezTo>
                  <a:cubicBezTo>
                    <a:pt x="-33953" y="2151719"/>
                    <a:pt x="-137902" y="2324006"/>
                    <a:pt x="-187937" y="2368129"/>
                  </a:cubicBezTo>
                  <a:cubicBezTo>
                    <a:pt x="-198915" y="1839082"/>
                    <a:pt x="-6065" y="1587462"/>
                    <a:pt x="0" y="831816"/>
                  </a:cubicBezTo>
                  <a:cubicBezTo>
                    <a:pt x="-1" y="831820"/>
                    <a:pt x="1" y="831827"/>
                    <a:pt x="0" y="831832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ộp Văn bản 11"/>
            <p:cNvSpPr txBox="1"/>
            <p:nvPr/>
          </p:nvSpPr>
          <p:spPr>
            <a:xfrm>
              <a:off x="3365203" y="3276322"/>
              <a:ext cx="5825876" cy="48366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vi-VN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 </a:t>
              </a:r>
              <a:r>
                <a:rPr lang="vi-VN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làm tròn số đến hàng 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lang="vi-VN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Ta quan sát chữ số </a:t>
              </a:r>
              <a:r>
                <a:rPr lang="vi-VN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hàng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chục</a:t>
              </a:r>
              <a:r>
                <a:rPr lang="vi-VN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vi-VN" sz="28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Nếu chữ số hàng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chục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là 1, 2, 3, 4: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</a:t>
              </a:r>
              <a:r>
                <a:rPr lang="vi-VN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Chữ số hàng</a:t>
              </a:r>
              <a:r>
                <a:rPr lang="en-US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trăm </a:t>
              </a:r>
              <a:r>
                <a:rPr lang="vi-VN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giữ nguyên. 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en-US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</a:t>
              </a:r>
              <a:r>
                <a:rPr lang="vi-VN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 chữ số hàng chục và hàng đơn vị thay bởi các chữ số 0 (tận cùng 00).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vi-VN" sz="28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Nếu chữ số hàng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chục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là 5, 6, 7, 8, 9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vi-VN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en-US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</a:t>
              </a:r>
              <a:r>
                <a:rPr lang="vi-VN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Chữ số hàng </a:t>
              </a:r>
              <a:r>
                <a:rPr lang="en-US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lang="vi-VN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cộng thêm 1. 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en-US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</a:t>
              </a:r>
              <a:r>
                <a:rPr lang="vi-VN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 chữ số hàng chục và hàng đơn vị thay bởi các chữ số 0 (tận cùng 00).</a:t>
              </a: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4" t="17313" r="55895" b="24180"/>
          <a:stretch>
            <a:fillRect/>
          </a:stretch>
        </p:blipFill>
        <p:spPr>
          <a:xfrm>
            <a:off x="6562958" y="3009985"/>
            <a:ext cx="2458638" cy="2697162"/>
          </a:xfrm>
          <a:prstGeom prst="rect">
            <a:avLst/>
          </a:prstGeom>
        </p:spPr>
      </p:pic>
      <p:grpSp>
        <p:nvGrpSpPr>
          <p:cNvPr id="12" name="Nhóm 11"/>
          <p:cNvGrpSpPr/>
          <p:nvPr/>
        </p:nvGrpSpPr>
        <p:grpSpPr>
          <a:xfrm>
            <a:off x="8685518" y="4745497"/>
            <a:ext cx="2877956" cy="2004137"/>
            <a:chOff x="8685518" y="4745497"/>
            <a:chExt cx="2877956" cy="2004137"/>
          </a:xfrm>
        </p:grpSpPr>
        <p:pic>
          <p:nvPicPr>
            <p:cNvPr id="4" name="Hình ảnh 3" descr="Ảnh có chứa văn bản&#10;&#10;Mô tả được tạo tự độ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6" t="5572" r="19013" b="41891"/>
            <a:stretch>
              <a:fillRect/>
            </a:stretch>
          </p:blipFill>
          <p:spPr>
            <a:xfrm>
              <a:off x="8685518" y="4745497"/>
              <a:ext cx="2133600" cy="2004137"/>
            </a:xfrm>
            <a:prstGeom prst="rect">
              <a:avLst/>
            </a:prstGeom>
          </p:spPr>
        </p:pic>
        <p:pic>
          <p:nvPicPr>
            <p:cNvPr id="10" name="Hình ảnh 9" descr="Ảnh có chứa văn bản&#10;&#10;Mô tả được tạo tự độ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1" t="11814" r="50474" b="39803"/>
            <a:stretch>
              <a:fillRect/>
            </a:stretch>
          </p:blipFill>
          <p:spPr>
            <a:xfrm rot="2834574">
              <a:off x="9756472" y="4799303"/>
              <a:ext cx="1593969" cy="2020035"/>
            </a:xfrm>
            <a:prstGeom prst="rect">
              <a:avLst/>
            </a:prstGeom>
          </p:spPr>
        </p:pic>
      </p:grpSp>
      <p:pic>
        <p:nvPicPr>
          <p:cNvPr id="11" name="Hình ảnh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t="13704" r="21306" b="5932"/>
          <a:stretch>
            <a:fillRect/>
          </a:stretch>
        </p:blipFill>
        <p:spPr>
          <a:xfrm>
            <a:off x="4225441" y="4646061"/>
            <a:ext cx="2858779" cy="2122172"/>
          </a:xfrm>
          <a:prstGeom prst="rect">
            <a:avLst/>
          </a:prstGeom>
        </p:spPr>
      </p:pic>
      <p:grpSp>
        <p:nvGrpSpPr>
          <p:cNvPr id="26" name="Nhóm 25"/>
          <p:cNvGrpSpPr/>
          <p:nvPr/>
        </p:nvGrpSpPr>
        <p:grpSpPr>
          <a:xfrm>
            <a:off x="-621556" y="209117"/>
            <a:ext cx="14107452" cy="4988566"/>
            <a:chOff x="-621556" y="209117"/>
            <a:chExt cx="14107452" cy="4988566"/>
          </a:xfrm>
        </p:grpSpPr>
        <p:pic>
          <p:nvPicPr>
            <p:cNvPr id="14" name="Hình ảnh 13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77" b="50000"/>
            <a:stretch>
              <a:fillRect/>
            </a:stretch>
          </p:blipFill>
          <p:spPr>
            <a:xfrm>
              <a:off x="1551609" y="1768683"/>
              <a:ext cx="2038865" cy="3429000"/>
            </a:xfrm>
            <a:prstGeom prst="rect">
              <a:avLst/>
            </a:prstGeom>
          </p:spPr>
        </p:pic>
        <p:pic>
          <p:nvPicPr>
            <p:cNvPr id="15" name="Hình ảnh 14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77" b="50000"/>
            <a:stretch>
              <a:fillRect/>
            </a:stretch>
          </p:blipFill>
          <p:spPr>
            <a:xfrm>
              <a:off x="8329635" y="1712867"/>
              <a:ext cx="2038865" cy="3429000"/>
            </a:xfrm>
            <a:prstGeom prst="rect">
              <a:avLst/>
            </a:prstGeom>
          </p:spPr>
        </p:pic>
        <p:pic>
          <p:nvPicPr>
            <p:cNvPr id="16" name="Hình ảnh 15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57" t="7635" r="39560" b="42365"/>
            <a:stretch>
              <a:fillRect/>
            </a:stretch>
          </p:blipFill>
          <p:spPr>
            <a:xfrm>
              <a:off x="3675602" y="751217"/>
              <a:ext cx="5264905" cy="3429000"/>
            </a:xfrm>
            <a:prstGeom prst="rect">
              <a:avLst/>
            </a:prstGeom>
          </p:spPr>
        </p:pic>
        <p:pic>
          <p:nvPicPr>
            <p:cNvPr id="17" name="Hình ảnh 16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2456162" y="716479"/>
              <a:ext cx="2487166" cy="1503750"/>
            </a:xfrm>
            <a:prstGeom prst="rect">
              <a:avLst/>
            </a:prstGeom>
          </p:spPr>
        </p:pic>
        <p:pic>
          <p:nvPicPr>
            <p:cNvPr id="18" name="Hình ảnh 17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4877026" y="678819"/>
              <a:ext cx="2487166" cy="1503750"/>
            </a:xfrm>
            <a:prstGeom prst="rect">
              <a:avLst/>
            </a:prstGeom>
          </p:spPr>
        </p:pic>
        <p:pic>
          <p:nvPicPr>
            <p:cNvPr id="19" name="Hình ảnh 18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7290930" y="716479"/>
              <a:ext cx="2487166" cy="1503750"/>
            </a:xfrm>
            <a:prstGeom prst="rect">
              <a:avLst/>
            </a:prstGeom>
          </p:spPr>
        </p:pic>
        <p:pic>
          <p:nvPicPr>
            <p:cNvPr id="20" name="Hình ảnh 19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9531059" y="629483"/>
              <a:ext cx="2487166" cy="1503750"/>
            </a:xfrm>
            <a:prstGeom prst="rect">
              <a:avLst/>
            </a:prstGeom>
          </p:spPr>
        </p:pic>
        <p:pic>
          <p:nvPicPr>
            <p:cNvPr id="21" name="Hình ảnh 20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10998730" y="209117"/>
              <a:ext cx="2487166" cy="1503750"/>
            </a:xfrm>
            <a:prstGeom prst="rect">
              <a:avLst/>
            </a:prstGeom>
          </p:spPr>
        </p:pic>
        <p:pic>
          <p:nvPicPr>
            <p:cNvPr id="22" name="Hình ảnh 21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297646" y="676681"/>
              <a:ext cx="2487166" cy="1503750"/>
            </a:xfrm>
            <a:prstGeom prst="rect">
              <a:avLst/>
            </a:prstGeom>
          </p:spPr>
        </p:pic>
        <p:pic>
          <p:nvPicPr>
            <p:cNvPr id="23" name="Hình ảnh 22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-621556" y="340222"/>
              <a:ext cx="2487166" cy="1503750"/>
            </a:xfrm>
            <a:prstGeom prst="rect">
              <a:avLst/>
            </a:prstGeom>
          </p:spPr>
        </p:pic>
        <p:pic>
          <p:nvPicPr>
            <p:cNvPr id="24" name="Hình ảnh 23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0" t="58928" r="79126" b="10127"/>
            <a:stretch>
              <a:fillRect/>
            </a:stretch>
          </p:blipFill>
          <p:spPr>
            <a:xfrm>
              <a:off x="7924831" y="1325146"/>
              <a:ext cx="1126606" cy="1200530"/>
            </a:xfrm>
            <a:prstGeom prst="rect">
              <a:avLst/>
            </a:prstGeom>
          </p:spPr>
        </p:pic>
        <p:pic>
          <p:nvPicPr>
            <p:cNvPr id="25" name="Hình ảnh 24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0" t="58928" r="79126" b="10127"/>
            <a:stretch>
              <a:fillRect/>
            </a:stretch>
          </p:blipFill>
          <p:spPr>
            <a:xfrm flipH="1">
              <a:off x="3406368" y="1302339"/>
              <a:ext cx="1126606" cy="1200530"/>
            </a:xfrm>
            <a:prstGeom prst="rect">
              <a:avLst/>
            </a:prstGeom>
          </p:spPr>
        </p:pic>
      </p:grpSp>
      <p:pic>
        <p:nvPicPr>
          <p:cNvPr id="3" name="Hình ảnh 2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>
            <a:fillRect/>
          </a:stretch>
        </p:blipFill>
        <p:spPr>
          <a:xfrm>
            <a:off x="245161" y="1381358"/>
            <a:ext cx="3100152" cy="5511380"/>
          </a:xfrm>
          <a:prstGeom prst="rect">
            <a:avLst/>
          </a:prstGeom>
        </p:spPr>
      </p:pic>
      <p:pic>
        <p:nvPicPr>
          <p:cNvPr id="2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48"/>
                  <p14:fade out="1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65779" y="-870080"/>
            <a:ext cx="609600" cy="609600"/>
          </a:xfrm>
          <a:prstGeom prst="rect">
            <a:avLst/>
          </a:prstGeom>
        </p:spPr>
      </p:pic>
      <p:pic>
        <p:nvPicPr>
          <p:cNvPr id="2" name="Hình ảnh 1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2" r="72723" b="27450"/>
          <a:stretch>
            <a:fillRect/>
          </a:stretch>
        </p:blipFill>
        <p:spPr>
          <a:xfrm>
            <a:off x="2794819" y="3331044"/>
            <a:ext cx="1901754" cy="2376103"/>
          </a:xfrm>
          <a:prstGeom prst="rect">
            <a:avLst/>
          </a:prstGeom>
        </p:spPr>
      </p:pic>
      <p:grpSp>
        <p:nvGrpSpPr>
          <p:cNvPr id="29" name="Nhóm 28"/>
          <p:cNvGrpSpPr/>
          <p:nvPr/>
        </p:nvGrpSpPr>
        <p:grpSpPr>
          <a:xfrm>
            <a:off x="3034850" y="2321727"/>
            <a:ext cx="6186487" cy="2289843"/>
            <a:chOff x="1139185" y="2667580"/>
            <a:chExt cx="7173783" cy="4059589"/>
          </a:xfrm>
        </p:grpSpPr>
        <p:sp>
          <p:nvSpPr>
            <p:cNvPr id="30" name="Bong bóng Lời nói: Hình chữ nhật với Góc Tròn 29"/>
            <p:cNvSpPr/>
            <p:nvPr/>
          </p:nvSpPr>
          <p:spPr>
            <a:xfrm>
              <a:off x="1139185" y="2667580"/>
              <a:ext cx="7173783" cy="4059589"/>
            </a:xfrm>
            <a:custGeom>
              <a:avLst/>
              <a:gdLst>
                <a:gd name="connsiteX0" fmla="*/ 0 w 7173783"/>
                <a:gd name="connsiteY0" fmla="*/ 676612 h 4059589"/>
                <a:gd name="connsiteX1" fmla="*/ 676612 w 7173783"/>
                <a:gd name="connsiteY1" fmla="*/ 0 h 4059589"/>
                <a:gd name="connsiteX2" fmla="*/ 1195631 w 7173783"/>
                <a:gd name="connsiteY2" fmla="*/ 0 h 4059589"/>
                <a:gd name="connsiteX3" fmla="*/ 1195631 w 7173783"/>
                <a:gd name="connsiteY3" fmla="*/ 0 h 4059589"/>
                <a:gd name="connsiteX4" fmla="*/ 2989076 w 7173783"/>
                <a:gd name="connsiteY4" fmla="*/ 0 h 4059589"/>
                <a:gd name="connsiteX5" fmla="*/ 6497171 w 7173783"/>
                <a:gd name="connsiteY5" fmla="*/ 0 h 4059589"/>
                <a:gd name="connsiteX6" fmla="*/ 7173783 w 7173783"/>
                <a:gd name="connsiteY6" fmla="*/ 676612 h 4059589"/>
                <a:gd name="connsiteX7" fmla="*/ 7173783 w 7173783"/>
                <a:gd name="connsiteY7" fmla="*/ 2368094 h 4059589"/>
                <a:gd name="connsiteX8" fmla="*/ 7173783 w 7173783"/>
                <a:gd name="connsiteY8" fmla="*/ 2368094 h 4059589"/>
                <a:gd name="connsiteX9" fmla="*/ 7173783 w 7173783"/>
                <a:gd name="connsiteY9" fmla="*/ 3382991 h 4059589"/>
                <a:gd name="connsiteX10" fmla="*/ 7173783 w 7173783"/>
                <a:gd name="connsiteY10" fmla="*/ 3382977 h 4059589"/>
                <a:gd name="connsiteX11" fmla="*/ 6497171 w 7173783"/>
                <a:gd name="connsiteY11" fmla="*/ 4059589 h 4059589"/>
                <a:gd name="connsiteX12" fmla="*/ 2989076 w 7173783"/>
                <a:gd name="connsiteY12" fmla="*/ 4059589 h 4059589"/>
                <a:gd name="connsiteX13" fmla="*/ 1195631 w 7173783"/>
                <a:gd name="connsiteY13" fmla="*/ 4059589 h 4059589"/>
                <a:gd name="connsiteX14" fmla="*/ 1195631 w 7173783"/>
                <a:gd name="connsiteY14" fmla="*/ 4059589 h 4059589"/>
                <a:gd name="connsiteX15" fmla="*/ 676612 w 7173783"/>
                <a:gd name="connsiteY15" fmla="*/ 4059589 h 4059589"/>
                <a:gd name="connsiteX16" fmla="*/ 0 w 7173783"/>
                <a:gd name="connsiteY16" fmla="*/ 3382977 h 4059589"/>
                <a:gd name="connsiteX17" fmla="*/ 0 w 7173783"/>
                <a:gd name="connsiteY17" fmla="*/ 3382991 h 4059589"/>
                <a:gd name="connsiteX18" fmla="*/ -423038 w 7173783"/>
                <a:gd name="connsiteY18" fmla="*/ 3012824 h 4059589"/>
                <a:gd name="connsiteX19" fmla="*/ 0 w 7173783"/>
                <a:gd name="connsiteY19" fmla="*/ 2368094 h 4059589"/>
                <a:gd name="connsiteX20" fmla="*/ 0 w 7173783"/>
                <a:gd name="connsiteY20" fmla="*/ 676612 h 405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059589" fill="none" extrusionOk="0">
                  <a:moveTo>
                    <a:pt x="0" y="676612"/>
                  </a:moveTo>
                  <a:cubicBezTo>
                    <a:pt x="-46815" y="247570"/>
                    <a:pt x="286657" y="-29565"/>
                    <a:pt x="676612" y="0"/>
                  </a:cubicBezTo>
                  <a:cubicBezTo>
                    <a:pt x="762919" y="-30932"/>
                    <a:pt x="1052157" y="-22337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236044" y="169626"/>
                    <a:pt x="5492541" y="166819"/>
                    <a:pt x="6497171" y="0"/>
                  </a:cubicBezTo>
                  <a:cubicBezTo>
                    <a:pt x="6884601" y="-20617"/>
                    <a:pt x="7116699" y="261150"/>
                    <a:pt x="7173783" y="676612"/>
                  </a:cubicBezTo>
                  <a:cubicBezTo>
                    <a:pt x="7139897" y="1350042"/>
                    <a:pt x="7228052" y="1530743"/>
                    <a:pt x="7173783" y="2368094"/>
                  </a:cubicBezTo>
                  <a:lnTo>
                    <a:pt x="7173783" y="2368094"/>
                  </a:lnTo>
                  <a:cubicBezTo>
                    <a:pt x="7201449" y="2787457"/>
                    <a:pt x="7144832" y="2959420"/>
                    <a:pt x="7173783" y="3382991"/>
                  </a:cubicBezTo>
                  <a:cubicBezTo>
                    <a:pt x="7173783" y="3382987"/>
                    <a:pt x="7173783" y="3382983"/>
                    <a:pt x="7173783" y="3382977"/>
                  </a:cubicBezTo>
                  <a:cubicBezTo>
                    <a:pt x="7188113" y="3745413"/>
                    <a:pt x="6880772" y="4085219"/>
                    <a:pt x="6497171" y="4059589"/>
                  </a:cubicBezTo>
                  <a:cubicBezTo>
                    <a:pt x="5034384" y="3982627"/>
                    <a:pt x="3440167" y="4030530"/>
                    <a:pt x="2989076" y="4059589"/>
                  </a:cubicBezTo>
                  <a:cubicBezTo>
                    <a:pt x="2457844" y="4042582"/>
                    <a:pt x="1832322" y="4025329"/>
                    <a:pt x="1195631" y="4059589"/>
                  </a:cubicBezTo>
                  <a:lnTo>
                    <a:pt x="1195631" y="4059589"/>
                  </a:lnTo>
                  <a:cubicBezTo>
                    <a:pt x="977261" y="4075358"/>
                    <a:pt x="855687" y="4085949"/>
                    <a:pt x="676612" y="4059589"/>
                  </a:cubicBezTo>
                  <a:cubicBezTo>
                    <a:pt x="255558" y="4074513"/>
                    <a:pt x="2979" y="3823281"/>
                    <a:pt x="0" y="3382977"/>
                  </a:cubicBezTo>
                  <a:cubicBezTo>
                    <a:pt x="1" y="3382981"/>
                    <a:pt x="0" y="3382985"/>
                    <a:pt x="0" y="3382991"/>
                  </a:cubicBezTo>
                  <a:cubicBezTo>
                    <a:pt x="-109248" y="3236567"/>
                    <a:pt x="-319285" y="3166113"/>
                    <a:pt x="-423038" y="3012824"/>
                  </a:cubicBezTo>
                  <a:cubicBezTo>
                    <a:pt x="-222668" y="2763052"/>
                    <a:pt x="-113580" y="2482725"/>
                    <a:pt x="0" y="2368094"/>
                  </a:cubicBezTo>
                  <a:cubicBezTo>
                    <a:pt x="94926" y="1949193"/>
                    <a:pt x="89698" y="959555"/>
                    <a:pt x="0" y="676612"/>
                  </a:cubicBezTo>
                  <a:close/>
                </a:path>
                <a:path w="7173783" h="4059589" stroke="0" extrusionOk="0">
                  <a:moveTo>
                    <a:pt x="0" y="676612"/>
                  </a:moveTo>
                  <a:cubicBezTo>
                    <a:pt x="14193" y="304615"/>
                    <a:pt x="260594" y="-56960"/>
                    <a:pt x="676612" y="0"/>
                  </a:cubicBezTo>
                  <a:cubicBezTo>
                    <a:pt x="831363" y="-41867"/>
                    <a:pt x="1074181" y="7856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654990" y="117495"/>
                    <a:pt x="5970812" y="-81622"/>
                    <a:pt x="6497171" y="0"/>
                  </a:cubicBezTo>
                  <a:cubicBezTo>
                    <a:pt x="6826990" y="-17655"/>
                    <a:pt x="7226620" y="315002"/>
                    <a:pt x="7173783" y="676612"/>
                  </a:cubicBezTo>
                  <a:cubicBezTo>
                    <a:pt x="7128079" y="943486"/>
                    <a:pt x="7299197" y="2122784"/>
                    <a:pt x="7173783" y="2368094"/>
                  </a:cubicBezTo>
                  <a:lnTo>
                    <a:pt x="7173783" y="2368094"/>
                  </a:lnTo>
                  <a:cubicBezTo>
                    <a:pt x="7157823" y="2708794"/>
                    <a:pt x="7112262" y="3108156"/>
                    <a:pt x="7173783" y="3382991"/>
                  </a:cubicBezTo>
                  <a:cubicBezTo>
                    <a:pt x="7173783" y="3382983"/>
                    <a:pt x="7173782" y="3382979"/>
                    <a:pt x="7173783" y="3382977"/>
                  </a:cubicBezTo>
                  <a:cubicBezTo>
                    <a:pt x="7206492" y="3715966"/>
                    <a:pt x="6811600" y="4055146"/>
                    <a:pt x="6497171" y="4059589"/>
                  </a:cubicBezTo>
                  <a:cubicBezTo>
                    <a:pt x="5914174" y="3914505"/>
                    <a:pt x="4141124" y="4094668"/>
                    <a:pt x="2989076" y="4059589"/>
                  </a:cubicBezTo>
                  <a:cubicBezTo>
                    <a:pt x="2198558" y="4098679"/>
                    <a:pt x="1678911" y="4020923"/>
                    <a:pt x="1195631" y="4059589"/>
                  </a:cubicBezTo>
                  <a:lnTo>
                    <a:pt x="1195631" y="4059589"/>
                  </a:lnTo>
                  <a:cubicBezTo>
                    <a:pt x="1112591" y="4050199"/>
                    <a:pt x="806248" y="4019350"/>
                    <a:pt x="676612" y="4059589"/>
                  </a:cubicBezTo>
                  <a:cubicBezTo>
                    <a:pt x="278201" y="4049027"/>
                    <a:pt x="30164" y="3738066"/>
                    <a:pt x="0" y="3382977"/>
                  </a:cubicBezTo>
                  <a:cubicBezTo>
                    <a:pt x="-1" y="3382984"/>
                    <a:pt x="0" y="3382990"/>
                    <a:pt x="0" y="3382991"/>
                  </a:cubicBezTo>
                  <a:cubicBezTo>
                    <a:pt x="-48626" y="3346824"/>
                    <a:pt x="-316276" y="3102163"/>
                    <a:pt x="-423038" y="3012824"/>
                  </a:cubicBezTo>
                  <a:cubicBezTo>
                    <a:pt x="-405122" y="2919734"/>
                    <a:pt x="-149466" y="2481509"/>
                    <a:pt x="0" y="2368094"/>
                  </a:cubicBezTo>
                  <a:cubicBezTo>
                    <a:pt x="-26827" y="2197219"/>
                    <a:pt x="-17566" y="921079"/>
                    <a:pt x="0" y="67661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1" name="Text Placeholder 7"/>
            <p:cNvSpPr txBox="1"/>
            <p:nvPr/>
          </p:nvSpPr>
          <p:spPr>
            <a:xfrm>
              <a:off x="1704467" y="2946177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Tuyệt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vời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 Bố sẽ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thích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lắm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đây!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Hãy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tiếp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tục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cố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gắng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cùng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nhé!</a:t>
              </a: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21068 -0.1490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4" y="-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29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4" t="17313" r="55895" b="24180"/>
          <a:stretch>
            <a:fillRect/>
          </a:stretch>
        </p:blipFill>
        <p:spPr>
          <a:xfrm>
            <a:off x="6562958" y="3009985"/>
            <a:ext cx="2458638" cy="2697162"/>
          </a:xfrm>
          <a:prstGeom prst="rect">
            <a:avLst/>
          </a:prstGeom>
        </p:spPr>
      </p:pic>
      <p:grpSp>
        <p:nvGrpSpPr>
          <p:cNvPr id="12" name="Nhóm 11"/>
          <p:cNvGrpSpPr/>
          <p:nvPr/>
        </p:nvGrpSpPr>
        <p:grpSpPr>
          <a:xfrm>
            <a:off x="8685518" y="4745497"/>
            <a:ext cx="2877956" cy="2004137"/>
            <a:chOff x="8685518" y="4745497"/>
            <a:chExt cx="2877956" cy="2004137"/>
          </a:xfrm>
        </p:grpSpPr>
        <p:pic>
          <p:nvPicPr>
            <p:cNvPr id="4" name="Hình ảnh 3" descr="Ảnh có chứa văn bản&#10;&#10;Mô tả được tạo tự độ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6" t="5572" r="19013" b="41891"/>
            <a:stretch>
              <a:fillRect/>
            </a:stretch>
          </p:blipFill>
          <p:spPr>
            <a:xfrm>
              <a:off x="8685518" y="4745497"/>
              <a:ext cx="2133600" cy="2004137"/>
            </a:xfrm>
            <a:prstGeom prst="rect">
              <a:avLst/>
            </a:prstGeom>
          </p:spPr>
        </p:pic>
        <p:pic>
          <p:nvPicPr>
            <p:cNvPr id="10" name="Hình ảnh 9" descr="Ảnh có chứa văn bản&#10;&#10;Mô tả được tạo tự độ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1" t="11814" r="50474" b="39803"/>
            <a:stretch>
              <a:fillRect/>
            </a:stretch>
          </p:blipFill>
          <p:spPr>
            <a:xfrm rot="2834574">
              <a:off x="9756472" y="4799303"/>
              <a:ext cx="1593969" cy="2020035"/>
            </a:xfrm>
            <a:prstGeom prst="rect">
              <a:avLst/>
            </a:prstGeom>
          </p:spPr>
        </p:pic>
      </p:grpSp>
      <p:pic>
        <p:nvPicPr>
          <p:cNvPr id="11" name="Hình ảnh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t="13704" r="21306" b="5932"/>
          <a:stretch>
            <a:fillRect/>
          </a:stretch>
        </p:blipFill>
        <p:spPr>
          <a:xfrm>
            <a:off x="4225441" y="4646061"/>
            <a:ext cx="2858779" cy="2122172"/>
          </a:xfrm>
          <a:prstGeom prst="rect">
            <a:avLst/>
          </a:prstGeom>
        </p:spPr>
      </p:pic>
      <p:grpSp>
        <p:nvGrpSpPr>
          <p:cNvPr id="26" name="Nhóm 25"/>
          <p:cNvGrpSpPr/>
          <p:nvPr/>
        </p:nvGrpSpPr>
        <p:grpSpPr>
          <a:xfrm>
            <a:off x="-621556" y="209117"/>
            <a:ext cx="14107452" cy="4988566"/>
            <a:chOff x="-621556" y="209117"/>
            <a:chExt cx="14107452" cy="4988566"/>
          </a:xfrm>
        </p:grpSpPr>
        <p:pic>
          <p:nvPicPr>
            <p:cNvPr id="14" name="Hình ảnh 13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77" b="50000"/>
            <a:stretch>
              <a:fillRect/>
            </a:stretch>
          </p:blipFill>
          <p:spPr>
            <a:xfrm>
              <a:off x="1551609" y="1768683"/>
              <a:ext cx="2038865" cy="3429000"/>
            </a:xfrm>
            <a:prstGeom prst="rect">
              <a:avLst/>
            </a:prstGeom>
          </p:spPr>
        </p:pic>
        <p:pic>
          <p:nvPicPr>
            <p:cNvPr id="15" name="Hình ảnh 14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77" b="50000"/>
            <a:stretch>
              <a:fillRect/>
            </a:stretch>
          </p:blipFill>
          <p:spPr>
            <a:xfrm>
              <a:off x="8329635" y="1712867"/>
              <a:ext cx="2038865" cy="3429000"/>
            </a:xfrm>
            <a:prstGeom prst="rect">
              <a:avLst/>
            </a:prstGeom>
          </p:spPr>
        </p:pic>
        <p:pic>
          <p:nvPicPr>
            <p:cNvPr id="16" name="Hình ảnh 15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57" t="7635" r="39560" b="42365"/>
            <a:stretch>
              <a:fillRect/>
            </a:stretch>
          </p:blipFill>
          <p:spPr>
            <a:xfrm>
              <a:off x="3675602" y="751217"/>
              <a:ext cx="5264905" cy="3429000"/>
            </a:xfrm>
            <a:prstGeom prst="rect">
              <a:avLst/>
            </a:prstGeom>
          </p:spPr>
        </p:pic>
        <p:pic>
          <p:nvPicPr>
            <p:cNvPr id="17" name="Hình ảnh 16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2456162" y="716479"/>
              <a:ext cx="2487166" cy="1503750"/>
            </a:xfrm>
            <a:prstGeom prst="rect">
              <a:avLst/>
            </a:prstGeom>
          </p:spPr>
        </p:pic>
        <p:pic>
          <p:nvPicPr>
            <p:cNvPr id="18" name="Hình ảnh 17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4877026" y="678819"/>
              <a:ext cx="2487166" cy="1503750"/>
            </a:xfrm>
            <a:prstGeom prst="rect">
              <a:avLst/>
            </a:prstGeom>
          </p:spPr>
        </p:pic>
        <p:pic>
          <p:nvPicPr>
            <p:cNvPr id="19" name="Hình ảnh 18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7290930" y="716479"/>
              <a:ext cx="2487166" cy="1503750"/>
            </a:xfrm>
            <a:prstGeom prst="rect">
              <a:avLst/>
            </a:prstGeom>
          </p:spPr>
        </p:pic>
        <p:pic>
          <p:nvPicPr>
            <p:cNvPr id="20" name="Hình ảnh 19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9531059" y="629483"/>
              <a:ext cx="2487166" cy="1503750"/>
            </a:xfrm>
            <a:prstGeom prst="rect">
              <a:avLst/>
            </a:prstGeom>
          </p:spPr>
        </p:pic>
        <p:pic>
          <p:nvPicPr>
            <p:cNvPr id="21" name="Hình ảnh 20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10998730" y="209117"/>
              <a:ext cx="2487166" cy="1503750"/>
            </a:xfrm>
            <a:prstGeom prst="rect">
              <a:avLst/>
            </a:prstGeom>
          </p:spPr>
        </p:pic>
        <p:pic>
          <p:nvPicPr>
            <p:cNvPr id="22" name="Hình ảnh 21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297646" y="676681"/>
              <a:ext cx="2487166" cy="1503750"/>
            </a:xfrm>
            <a:prstGeom prst="rect">
              <a:avLst/>
            </a:prstGeom>
          </p:spPr>
        </p:pic>
        <p:pic>
          <p:nvPicPr>
            <p:cNvPr id="23" name="Hình ảnh 22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-621556" y="340222"/>
              <a:ext cx="2487166" cy="1503750"/>
            </a:xfrm>
            <a:prstGeom prst="rect">
              <a:avLst/>
            </a:prstGeom>
          </p:spPr>
        </p:pic>
        <p:pic>
          <p:nvPicPr>
            <p:cNvPr id="24" name="Hình ảnh 23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0" t="58928" r="79126" b="10127"/>
            <a:stretch>
              <a:fillRect/>
            </a:stretch>
          </p:blipFill>
          <p:spPr>
            <a:xfrm>
              <a:off x="7924831" y="1325146"/>
              <a:ext cx="1126606" cy="1200530"/>
            </a:xfrm>
            <a:prstGeom prst="rect">
              <a:avLst/>
            </a:prstGeom>
          </p:spPr>
        </p:pic>
        <p:pic>
          <p:nvPicPr>
            <p:cNvPr id="25" name="Hình ảnh 24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0" t="58928" r="79126" b="10127"/>
            <a:stretch>
              <a:fillRect/>
            </a:stretch>
          </p:blipFill>
          <p:spPr>
            <a:xfrm flipH="1">
              <a:off x="3406368" y="1302339"/>
              <a:ext cx="1126606" cy="1200530"/>
            </a:xfrm>
            <a:prstGeom prst="rect">
              <a:avLst/>
            </a:prstGeom>
          </p:spPr>
        </p:pic>
      </p:grpSp>
      <p:pic>
        <p:nvPicPr>
          <p:cNvPr id="3" name="Hình ảnh 2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>
            <a:fillRect/>
          </a:stretch>
        </p:blipFill>
        <p:spPr>
          <a:xfrm>
            <a:off x="245161" y="1381358"/>
            <a:ext cx="3100152" cy="5511380"/>
          </a:xfrm>
          <a:prstGeom prst="rect">
            <a:avLst/>
          </a:prstGeom>
        </p:spPr>
      </p:pic>
      <p:grpSp>
        <p:nvGrpSpPr>
          <p:cNvPr id="29" name="Nhóm 28"/>
          <p:cNvGrpSpPr/>
          <p:nvPr/>
        </p:nvGrpSpPr>
        <p:grpSpPr>
          <a:xfrm>
            <a:off x="2942425" y="2217307"/>
            <a:ext cx="6186487" cy="2289843"/>
            <a:chOff x="1139185" y="2667580"/>
            <a:chExt cx="7173783" cy="4059589"/>
          </a:xfrm>
        </p:grpSpPr>
        <p:sp>
          <p:nvSpPr>
            <p:cNvPr id="30" name="Bong bóng Lời nói: Hình chữ nhật với Góc Tròn 29"/>
            <p:cNvSpPr/>
            <p:nvPr/>
          </p:nvSpPr>
          <p:spPr>
            <a:xfrm>
              <a:off x="1139185" y="2667580"/>
              <a:ext cx="7173783" cy="4059589"/>
            </a:xfrm>
            <a:custGeom>
              <a:avLst/>
              <a:gdLst>
                <a:gd name="connsiteX0" fmla="*/ 0 w 7173783"/>
                <a:gd name="connsiteY0" fmla="*/ 676612 h 4059589"/>
                <a:gd name="connsiteX1" fmla="*/ 676612 w 7173783"/>
                <a:gd name="connsiteY1" fmla="*/ 0 h 4059589"/>
                <a:gd name="connsiteX2" fmla="*/ 1195631 w 7173783"/>
                <a:gd name="connsiteY2" fmla="*/ 0 h 4059589"/>
                <a:gd name="connsiteX3" fmla="*/ 1195631 w 7173783"/>
                <a:gd name="connsiteY3" fmla="*/ 0 h 4059589"/>
                <a:gd name="connsiteX4" fmla="*/ 2989076 w 7173783"/>
                <a:gd name="connsiteY4" fmla="*/ 0 h 4059589"/>
                <a:gd name="connsiteX5" fmla="*/ 6497171 w 7173783"/>
                <a:gd name="connsiteY5" fmla="*/ 0 h 4059589"/>
                <a:gd name="connsiteX6" fmla="*/ 7173783 w 7173783"/>
                <a:gd name="connsiteY6" fmla="*/ 676612 h 4059589"/>
                <a:gd name="connsiteX7" fmla="*/ 7173783 w 7173783"/>
                <a:gd name="connsiteY7" fmla="*/ 2368094 h 4059589"/>
                <a:gd name="connsiteX8" fmla="*/ 7173783 w 7173783"/>
                <a:gd name="connsiteY8" fmla="*/ 2368094 h 4059589"/>
                <a:gd name="connsiteX9" fmla="*/ 7173783 w 7173783"/>
                <a:gd name="connsiteY9" fmla="*/ 3382991 h 4059589"/>
                <a:gd name="connsiteX10" fmla="*/ 7173783 w 7173783"/>
                <a:gd name="connsiteY10" fmla="*/ 3382977 h 4059589"/>
                <a:gd name="connsiteX11" fmla="*/ 6497171 w 7173783"/>
                <a:gd name="connsiteY11" fmla="*/ 4059589 h 4059589"/>
                <a:gd name="connsiteX12" fmla="*/ 2989076 w 7173783"/>
                <a:gd name="connsiteY12" fmla="*/ 4059589 h 4059589"/>
                <a:gd name="connsiteX13" fmla="*/ 1195631 w 7173783"/>
                <a:gd name="connsiteY13" fmla="*/ 4059589 h 4059589"/>
                <a:gd name="connsiteX14" fmla="*/ 1195631 w 7173783"/>
                <a:gd name="connsiteY14" fmla="*/ 4059589 h 4059589"/>
                <a:gd name="connsiteX15" fmla="*/ 676612 w 7173783"/>
                <a:gd name="connsiteY15" fmla="*/ 4059589 h 4059589"/>
                <a:gd name="connsiteX16" fmla="*/ 0 w 7173783"/>
                <a:gd name="connsiteY16" fmla="*/ 3382977 h 4059589"/>
                <a:gd name="connsiteX17" fmla="*/ 0 w 7173783"/>
                <a:gd name="connsiteY17" fmla="*/ 3382991 h 4059589"/>
                <a:gd name="connsiteX18" fmla="*/ -423038 w 7173783"/>
                <a:gd name="connsiteY18" fmla="*/ 3012824 h 4059589"/>
                <a:gd name="connsiteX19" fmla="*/ 0 w 7173783"/>
                <a:gd name="connsiteY19" fmla="*/ 2368094 h 4059589"/>
                <a:gd name="connsiteX20" fmla="*/ 0 w 7173783"/>
                <a:gd name="connsiteY20" fmla="*/ 676612 h 405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059589" fill="none" extrusionOk="0">
                  <a:moveTo>
                    <a:pt x="0" y="676612"/>
                  </a:moveTo>
                  <a:cubicBezTo>
                    <a:pt x="-46815" y="247570"/>
                    <a:pt x="286657" y="-29565"/>
                    <a:pt x="676612" y="0"/>
                  </a:cubicBezTo>
                  <a:cubicBezTo>
                    <a:pt x="762919" y="-30932"/>
                    <a:pt x="1052157" y="-22337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236044" y="169626"/>
                    <a:pt x="5492541" y="166819"/>
                    <a:pt x="6497171" y="0"/>
                  </a:cubicBezTo>
                  <a:cubicBezTo>
                    <a:pt x="6884601" y="-20617"/>
                    <a:pt x="7116699" y="261150"/>
                    <a:pt x="7173783" y="676612"/>
                  </a:cubicBezTo>
                  <a:cubicBezTo>
                    <a:pt x="7139897" y="1350042"/>
                    <a:pt x="7228052" y="1530743"/>
                    <a:pt x="7173783" y="2368094"/>
                  </a:cubicBezTo>
                  <a:lnTo>
                    <a:pt x="7173783" y="2368094"/>
                  </a:lnTo>
                  <a:cubicBezTo>
                    <a:pt x="7201449" y="2787457"/>
                    <a:pt x="7144832" y="2959420"/>
                    <a:pt x="7173783" y="3382991"/>
                  </a:cubicBezTo>
                  <a:cubicBezTo>
                    <a:pt x="7173783" y="3382987"/>
                    <a:pt x="7173783" y="3382983"/>
                    <a:pt x="7173783" y="3382977"/>
                  </a:cubicBezTo>
                  <a:cubicBezTo>
                    <a:pt x="7188113" y="3745413"/>
                    <a:pt x="6880772" y="4085219"/>
                    <a:pt x="6497171" y="4059589"/>
                  </a:cubicBezTo>
                  <a:cubicBezTo>
                    <a:pt x="5034384" y="3982627"/>
                    <a:pt x="3440167" y="4030530"/>
                    <a:pt x="2989076" y="4059589"/>
                  </a:cubicBezTo>
                  <a:cubicBezTo>
                    <a:pt x="2457844" y="4042582"/>
                    <a:pt x="1832322" y="4025329"/>
                    <a:pt x="1195631" y="4059589"/>
                  </a:cubicBezTo>
                  <a:lnTo>
                    <a:pt x="1195631" y="4059589"/>
                  </a:lnTo>
                  <a:cubicBezTo>
                    <a:pt x="977261" y="4075358"/>
                    <a:pt x="855687" y="4085949"/>
                    <a:pt x="676612" y="4059589"/>
                  </a:cubicBezTo>
                  <a:cubicBezTo>
                    <a:pt x="255558" y="4074513"/>
                    <a:pt x="2979" y="3823281"/>
                    <a:pt x="0" y="3382977"/>
                  </a:cubicBezTo>
                  <a:cubicBezTo>
                    <a:pt x="1" y="3382981"/>
                    <a:pt x="0" y="3382985"/>
                    <a:pt x="0" y="3382991"/>
                  </a:cubicBezTo>
                  <a:cubicBezTo>
                    <a:pt x="-109248" y="3236567"/>
                    <a:pt x="-319285" y="3166113"/>
                    <a:pt x="-423038" y="3012824"/>
                  </a:cubicBezTo>
                  <a:cubicBezTo>
                    <a:pt x="-222668" y="2763052"/>
                    <a:pt x="-113580" y="2482725"/>
                    <a:pt x="0" y="2368094"/>
                  </a:cubicBezTo>
                  <a:cubicBezTo>
                    <a:pt x="94926" y="1949193"/>
                    <a:pt x="89698" y="959555"/>
                    <a:pt x="0" y="676612"/>
                  </a:cubicBezTo>
                  <a:close/>
                </a:path>
                <a:path w="7173783" h="4059589" stroke="0" extrusionOk="0">
                  <a:moveTo>
                    <a:pt x="0" y="676612"/>
                  </a:moveTo>
                  <a:cubicBezTo>
                    <a:pt x="14193" y="304615"/>
                    <a:pt x="260594" y="-56960"/>
                    <a:pt x="676612" y="0"/>
                  </a:cubicBezTo>
                  <a:cubicBezTo>
                    <a:pt x="831363" y="-41867"/>
                    <a:pt x="1074181" y="7856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654990" y="117495"/>
                    <a:pt x="5970812" y="-81622"/>
                    <a:pt x="6497171" y="0"/>
                  </a:cubicBezTo>
                  <a:cubicBezTo>
                    <a:pt x="6826990" y="-17655"/>
                    <a:pt x="7226620" y="315002"/>
                    <a:pt x="7173783" y="676612"/>
                  </a:cubicBezTo>
                  <a:cubicBezTo>
                    <a:pt x="7128079" y="943486"/>
                    <a:pt x="7299197" y="2122784"/>
                    <a:pt x="7173783" y="2368094"/>
                  </a:cubicBezTo>
                  <a:lnTo>
                    <a:pt x="7173783" y="2368094"/>
                  </a:lnTo>
                  <a:cubicBezTo>
                    <a:pt x="7157823" y="2708794"/>
                    <a:pt x="7112262" y="3108156"/>
                    <a:pt x="7173783" y="3382991"/>
                  </a:cubicBezTo>
                  <a:cubicBezTo>
                    <a:pt x="7173783" y="3382983"/>
                    <a:pt x="7173782" y="3382979"/>
                    <a:pt x="7173783" y="3382977"/>
                  </a:cubicBezTo>
                  <a:cubicBezTo>
                    <a:pt x="7206492" y="3715966"/>
                    <a:pt x="6811600" y="4055146"/>
                    <a:pt x="6497171" y="4059589"/>
                  </a:cubicBezTo>
                  <a:cubicBezTo>
                    <a:pt x="5914174" y="3914505"/>
                    <a:pt x="4141124" y="4094668"/>
                    <a:pt x="2989076" y="4059589"/>
                  </a:cubicBezTo>
                  <a:cubicBezTo>
                    <a:pt x="2198558" y="4098679"/>
                    <a:pt x="1678911" y="4020923"/>
                    <a:pt x="1195631" y="4059589"/>
                  </a:cubicBezTo>
                  <a:lnTo>
                    <a:pt x="1195631" y="4059589"/>
                  </a:lnTo>
                  <a:cubicBezTo>
                    <a:pt x="1112591" y="4050199"/>
                    <a:pt x="806248" y="4019350"/>
                    <a:pt x="676612" y="4059589"/>
                  </a:cubicBezTo>
                  <a:cubicBezTo>
                    <a:pt x="278201" y="4049027"/>
                    <a:pt x="30164" y="3738066"/>
                    <a:pt x="0" y="3382977"/>
                  </a:cubicBezTo>
                  <a:cubicBezTo>
                    <a:pt x="-1" y="3382984"/>
                    <a:pt x="0" y="3382990"/>
                    <a:pt x="0" y="3382991"/>
                  </a:cubicBezTo>
                  <a:cubicBezTo>
                    <a:pt x="-48626" y="3346824"/>
                    <a:pt x="-316276" y="3102163"/>
                    <a:pt x="-423038" y="3012824"/>
                  </a:cubicBezTo>
                  <a:cubicBezTo>
                    <a:pt x="-405122" y="2919734"/>
                    <a:pt x="-149466" y="2481509"/>
                    <a:pt x="0" y="2368094"/>
                  </a:cubicBezTo>
                  <a:cubicBezTo>
                    <a:pt x="-26827" y="2197219"/>
                    <a:pt x="-17566" y="921079"/>
                    <a:pt x="0" y="67661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1" name="Text Placeholder 7"/>
            <p:cNvSpPr txBox="1"/>
            <p:nvPr/>
          </p:nvSpPr>
          <p:spPr>
            <a:xfrm>
              <a:off x="1704467" y="2946177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Trang trí đã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hoàn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tất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Hãy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cùng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xếp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một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chiếc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bàn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tiệc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nhé!</a:t>
              </a: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Nhóm 16"/>
          <p:cNvGrpSpPr/>
          <p:nvPr/>
        </p:nvGrpSpPr>
        <p:grpSpPr>
          <a:xfrm>
            <a:off x="383136" y="294968"/>
            <a:ext cx="11724184" cy="6550333"/>
            <a:chOff x="383136" y="294968"/>
            <a:chExt cx="11724184" cy="6550333"/>
          </a:xfrm>
        </p:grpSpPr>
        <p:sp>
          <p:nvSpPr>
            <p:cNvPr id="14" name="Hình chữ nhật: Góc Tròn 13"/>
            <p:cNvSpPr/>
            <p:nvPr/>
          </p:nvSpPr>
          <p:spPr>
            <a:xfrm>
              <a:off x="383136" y="294968"/>
              <a:ext cx="11530957" cy="6415548"/>
            </a:xfrm>
            <a:custGeom>
              <a:avLst/>
              <a:gdLst>
                <a:gd name="connsiteX0" fmla="*/ 0 w 11530957"/>
                <a:gd name="connsiteY0" fmla="*/ 1069279 h 6415548"/>
                <a:gd name="connsiteX1" fmla="*/ 1069279 w 11530957"/>
                <a:gd name="connsiteY1" fmla="*/ 0 h 6415548"/>
                <a:gd name="connsiteX2" fmla="*/ 10461678 w 11530957"/>
                <a:gd name="connsiteY2" fmla="*/ 0 h 6415548"/>
                <a:gd name="connsiteX3" fmla="*/ 11530957 w 11530957"/>
                <a:gd name="connsiteY3" fmla="*/ 1069279 h 6415548"/>
                <a:gd name="connsiteX4" fmla="*/ 11530957 w 11530957"/>
                <a:gd name="connsiteY4" fmla="*/ 5346269 h 6415548"/>
                <a:gd name="connsiteX5" fmla="*/ 10461678 w 11530957"/>
                <a:gd name="connsiteY5" fmla="*/ 6415548 h 6415548"/>
                <a:gd name="connsiteX6" fmla="*/ 1069279 w 11530957"/>
                <a:gd name="connsiteY6" fmla="*/ 6415548 h 6415548"/>
                <a:gd name="connsiteX7" fmla="*/ 0 w 11530957"/>
                <a:gd name="connsiteY7" fmla="*/ 5346269 h 6415548"/>
                <a:gd name="connsiteX8" fmla="*/ 0 w 11530957"/>
                <a:gd name="connsiteY8" fmla="*/ 1069279 h 641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6415548" fill="none" extrusionOk="0">
                  <a:moveTo>
                    <a:pt x="0" y="1069279"/>
                  </a:moveTo>
                  <a:cubicBezTo>
                    <a:pt x="-56142" y="482224"/>
                    <a:pt x="472899" y="33125"/>
                    <a:pt x="1069279" y="0"/>
                  </a:cubicBezTo>
                  <a:cubicBezTo>
                    <a:pt x="4796067" y="77600"/>
                    <a:pt x="5992644" y="-27269"/>
                    <a:pt x="10461678" y="0"/>
                  </a:cubicBezTo>
                  <a:cubicBezTo>
                    <a:pt x="11108013" y="-73594"/>
                    <a:pt x="11580710" y="493380"/>
                    <a:pt x="11530957" y="1069279"/>
                  </a:cubicBezTo>
                  <a:cubicBezTo>
                    <a:pt x="11639957" y="2468667"/>
                    <a:pt x="11452748" y="4091300"/>
                    <a:pt x="11530957" y="5346269"/>
                  </a:cubicBezTo>
                  <a:cubicBezTo>
                    <a:pt x="11453801" y="5906632"/>
                    <a:pt x="10967214" y="6453039"/>
                    <a:pt x="10461678" y="6415548"/>
                  </a:cubicBezTo>
                  <a:cubicBezTo>
                    <a:pt x="7948116" y="6464725"/>
                    <a:pt x="4503963" y="6292846"/>
                    <a:pt x="1069279" y="6415548"/>
                  </a:cubicBezTo>
                  <a:cubicBezTo>
                    <a:pt x="464920" y="6521629"/>
                    <a:pt x="-81581" y="6007058"/>
                    <a:pt x="0" y="5346269"/>
                  </a:cubicBezTo>
                  <a:cubicBezTo>
                    <a:pt x="47022" y="4531174"/>
                    <a:pt x="104569" y="2808644"/>
                    <a:pt x="0" y="1069279"/>
                  </a:cubicBezTo>
                  <a:close/>
                </a:path>
                <a:path w="11530957" h="6415548" stroke="0" extrusionOk="0">
                  <a:moveTo>
                    <a:pt x="0" y="1069279"/>
                  </a:moveTo>
                  <a:cubicBezTo>
                    <a:pt x="35535" y="474671"/>
                    <a:pt x="489606" y="-726"/>
                    <a:pt x="1069279" y="0"/>
                  </a:cubicBezTo>
                  <a:cubicBezTo>
                    <a:pt x="3330869" y="-129276"/>
                    <a:pt x="7086839" y="-77778"/>
                    <a:pt x="10461678" y="0"/>
                  </a:cubicBezTo>
                  <a:cubicBezTo>
                    <a:pt x="11047785" y="-14152"/>
                    <a:pt x="11528000" y="495783"/>
                    <a:pt x="11530957" y="1069279"/>
                  </a:cubicBezTo>
                  <a:cubicBezTo>
                    <a:pt x="11612556" y="2765578"/>
                    <a:pt x="11685257" y="3211009"/>
                    <a:pt x="11530957" y="5346269"/>
                  </a:cubicBezTo>
                  <a:cubicBezTo>
                    <a:pt x="11558830" y="5995597"/>
                    <a:pt x="11002652" y="6432396"/>
                    <a:pt x="10461678" y="6415548"/>
                  </a:cubicBezTo>
                  <a:cubicBezTo>
                    <a:pt x="7831461" y="6459768"/>
                    <a:pt x="5323348" y="6386166"/>
                    <a:pt x="1069279" y="6415548"/>
                  </a:cubicBezTo>
                  <a:cubicBezTo>
                    <a:pt x="471771" y="6388797"/>
                    <a:pt x="-23178" y="5931458"/>
                    <a:pt x="0" y="5346269"/>
                  </a:cubicBezTo>
                  <a:cubicBezTo>
                    <a:pt x="-159954" y="3799400"/>
                    <a:pt x="22140" y="2340826"/>
                    <a:pt x="0" y="1069279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Hình ảnh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98" t="13704" r="21306" b="5932"/>
            <a:stretch>
              <a:fillRect/>
            </a:stretch>
          </p:blipFill>
          <p:spPr>
            <a:xfrm rot="511383">
              <a:off x="10396172" y="5575056"/>
              <a:ext cx="1711148" cy="1270245"/>
            </a:xfrm>
            <a:prstGeom prst="rect">
              <a:avLst/>
            </a:prstGeom>
          </p:spPr>
        </p:pic>
      </p:grpSp>
      <p:pic>
        <p:nvPicPr>
          <p:cNvPr id="10" name="Hình ảnh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32" y="344715"/>
            <a:ext cx="11056163" cy="6219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Hình ảnh 3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7" t="19677" r="38458" b="18806"/>
          <a:stretch>
            <a:fillRect/>
          </a:stretch>
        </p:blipFill>
        <p:spPr>
          <a:xfrm>
            <a:off x="383136" y="250885"/>
            <a:ext cx="1899447" cy="1728040"/>
          </a:xfrm>
          <a:prstGeom prst="rect">
            <a:avLst/>
          </a:prstGeom>
        </p:spPr>
      </p:pic>
      <p:grpSp>
        <p:nvGrpSpPr>
          <p:cNvPr id="19" name="Nhóm 18"/>
          <p:cNvGrpSpPr/>
          <p:nvPr/>
        </p:nvGrpSpPr>
        <p:grpSpPr>
          <a:xfrm>
            <a:off x="2183642" y="821520"/>
            <a:ext cx="4887717" cy="3562066"/>
            <a:chOff x="2183643" y="821520"/>
            <a:chExt cx="4804012" cy="3562066"/>
          </a:xfrm>
        </p:grpSpPr>
        <p:sp>
          <p:nvSpPr>
            <p:cNvPr id="11" name="Hình chữ nhật: Góc Tròn 10"/>
            <p:cNvSpPr/>
            <p:nvPr/>
          </p:nvSpPr>
          <p:spPr>
            <a:xfrm>
              <a:off x="2183643" y="821520"/>
              <a:ext cx="4804012" cy="356206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 Placeholder 7"/>
            <p:cNvSpPr txBox="1"/>
            <p:nvPr/>
          </p:nvSpPr>
          <p:spPr>
            <a:xfrm>
              <a:off x="2459126" y="860607"/>
              <a:ext cx="4253046" cy="168570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3500" b="0" dirty="0" err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Một</a:t>
              </a:r>
              <a:r>
                <a:rPr lang="en-US" altLang="zh-CN" sz="3500" b="0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con </a:t>
              </a:r>
              <a:r>
                <a:rPr lang="en-US" altLang="zh-CN" sz="3500" b="0" dirty="0" err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mực</a:t>
              </a:r>
              <a:r>
                <a:rPr lang="en-US" altLang="zh-CN" sz="3500" b="0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500" b="0" dirty="0" err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ống</a:t>
              </a:r>
              <a:r>
                <a:rPr lang="en-US" altLang="zh-CN" sz="3500" b="0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500" b="0" dirty="0" err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khổng</a:t>
              </a:r>
              <a:r>
                <a:rPr lang="en-US" altLang="zh-CN" sz="3500" b="0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lồ </a:t>
              </a:r>
              <a:r>
                <a:rPr lang="en-US" altLang="zh-CN" sz="3500" b="0" dirty="0" err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nặng</a:t>
              </a:r>
              <a:r>
                <a:rPr lang="en-US" altLang="zh-CN" sz="3500" b="0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495 kg. </a:t>
              </a:r>
              <a:r>
                <a:rPr lang="en-US" altLang="zh-CN" sz="3500" b="0" dirty="0" err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Nếu</a:t>
              </a:r>
              <a:r>
                <a:rPr lang="en-US" altLang="zh-CN" sz="3500" b="0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500" b="0" dirty="0" err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làm</a:t>
              </a:r>
              <a:r>
                <a:rPr lang="en-US" altLang="zh-CN" sz="3500" b="0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500" b="0" dirty="0" err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tròn</a:t>
              </a:r>
              <a:r>
                <a:rPr lang="en-US" altLang="zh-CN" sz="3500" b="0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số </a:t>
              </a:r>
              <a:r>
                <a:rPr lang="en-US" altLang="zh-CN" sz="3500" b="0" dirty="0" err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đến</a:t>
              </a:r>
              <a:r>
                <a:rPr lang="en-US" altLang="zh-CN" sz="3500" b="0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500" b="0" dirty="0" err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hàng</a:t>
              </a:r>
              <a:r>
                <a:rPr lang="en-US" altLang="zh-CN" sz="3500" b="0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trăm thì ta </a:t>
              </a:r>
              <a:r>
                <a:rPr lang="en-US" altLang="zh-CN" sz="3500" b="0" dirty="0" err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nói</a:t>
              </a:r>
              <a:r>
                <a:rPr lang="en-US" altLang="zh-CN" sz="3500" b="0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:</a:t>
              </a:r>
            </a:p>
            <a:p>
              <a:pPr algn="just">
                <a:spcBef>
                  <a:spcPts val="600"/>
                </a:spcBef>
              </a:pPr>
              <a:r>
                <a:rPr lang="en-US" altLang="zh-CN" sz="3500" b="0" i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Con </a:t>
              </a:r>
              <a:r>
                <a:rPr lang="en-US" altLang="zh-CN" sz="3500" b="0" i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mực</a:t>
              </a:r>
              <a:r>
                <a:rPr lang="en-US" altLang="zh-CN" sz="3500" b="0" i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500" b="0" i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này</a:t>
              </a:r>
              <a:r>
                <a:rPr lang="en-US" altLang="zh-CN" sz="3500" b="0" i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500" b="0" i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nặng</a:t>
              </a:r>
              <a:r>
                <a:rPr lang="en-US" altLang="zh-CN" sz="3500" b="0" i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500" b="0" i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khoảng</a:t>
              </a:r>
              <a:r>
                <a:rPr lang="en-US" altLang="zh-CN" sz="3500" b="0" i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   .?.    kg</a:t>
              </a:r>
            </a:p>
          </p:txBody>
        </p:sp>
      </p:grpSp>
      <p:grpSp>
        <p:nvGrpSpPr>
          <p:cNvPr id="29" name="Nhóm 28"/>
          <p:cNvGrpSpPr/>
          <p:nvPr/>
        </p:nvGrpSpPr>
        <p:grpSpPr>
          <a:xfrm>
            <a:off x="1855974" y="4000376"/>
            <a:ext cx="5402239" cy="1469582"/>
            <a:chOff x="6756158" y="20078"/>
            <a:chExt cx="5402239" cy="1469582"/>
          </a:xfrm>
        </p:grpSpPr>
        <p:grpSp>
          <p:nvGrpSpPr>
            <p:cNvPr id="26" name="Nhóm 25"/>
            <p:cNvGrpSpPr/>
            <p:nvPr/>
          </p:nvGrpSpPr>
          <p:grpSpPr>
            <a:xfrm>
              <a:off x="7339823" y="514924"/>
              <a:ext cx="4637227" cy="808025"/>
              <a:chOff x="7339823" y="425821"/>
              <a:chExt cx="4637227" cy="808025"/>
            </a:xfrm>
          </p:grpSpPr>
          <p:sp>
            <p:nvSpPr>
              <p:cNvPr id="24" name="Rectangle: Rounded Corners 1"/>
              <p:cNvSpPr/>
              <p:nvPr/>
            </p:nvSpPr>
            <p:spPr>
              <a:xfrm>
                <a:off x="7384978" y="425821"/>
                <a:ext cx="4465384" cy="808025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800" b="1" dirty="0">
                  <a:latin typeface="#9Slide07 IcielLa Chic Pro Shad" panose="02000506090000020004" pitchFamily="2" charset="0"/>
                </a:endParaRPr>
              </a:p>
            </p:txBody>
          </p:sp>
          <p:sp>
            <p:nvSpPr>
              <p:cNvPr id="25" name="TextBox 10"/>
              <p:cNvSpPr txBox="1"/>
              <p:nvPr/>
            </p:nvSpPr>
            <p:spPr>
              <a:xfrm>
                <a:off x="7339823" y="432958"/>
                <a:ext cx="4637227" cy="718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35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Đề bài yêu điều gì?</a:t>
                </a:r>
                <a:endParaRPr lang="en-US" sz="3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endParaRPr>
              </a:p>
            </p:txBody>
          </p:sp>
        </p:grpSp>
        <p:pic>
          <p:nvPicPr>
            <p:cNvPr id="27" name="Hình ảnh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>
              <a:fillRect/>
            </a:stretch>
          </p:blipFill>
          <p:spPr>
            <a:xfrm rot="958498">
              <a:off x="6756158" y="20078"/>
              <a:ext cx="1171718" cy="1437505"/>
            </a:xfrm>
            <a:prstGeom prst="rect">
              <a:avLst/>
            </a:prstGeom>
          </p:spPr>
        </p:pic>
        <p:pic>
          <p:nvPicPr>
            <p:cNvPr id="28" name="Hình ảnh 2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>
              <a:fillRect/>
            </a:stretch>
          </p:blipFill>
          <p:spPr>
            <a:xfrm rot="958498">
              <a:off x="10986679" y="52155"/>
              <a:ext cx="1171718" cy="1437505"/>
            </a:xfrm>
            <a:prstGeom prst="rect">
              <a:avLst/>
            </a:prstGeom>
          </p:spPr>
        </p:pic>
      </p:grpSp>
      <p:grpSp>
        <p:nvGrpSpPr>
          <p:cNvPr id="20" name="Nhóm 29"/>
          <p:cNvGrpSpPr/>
          <p:nvPr/>
        </p:nvGrpSpPr>
        <p:grpSpPr>
          <a:xfrm>
            <a:off x="1625782" y="4686145"/>
            <a:ext cx="8199529" cy="1573857"/>
            <a:chOff x="4179825" y="77141"/>
            <a:chExt cx="8256979" cy="2895397"/>
          </a:xfrm>
        </p:grpSpPr>
        <p:sp>
          <p:nvSpPr>
            <p:cNvPr id="21" name="TextBox 10"/>
            <p:cNvSpPr txBox="1"/>
            <p:nvPr/>
          </p:nvSpPr>
          <p:spPr>
            <a:xfrm>
              <a:off x="4179825" y="77141"/>
              <a:ext cx="8252013" cy="2755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75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CÙNG THỰC HIỆN</a:t>
              </a:r>
              <a:endParaRPr lang="en-US" sz="75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endParaRPr>
            </a:p>
          </p:txBody>
        </p:sp>
        <p:sp>
          <p:nvSpPr>
            <p:cNvPr id="22" name="TextBox 10"/>
            <p:cNvSpPr txBox="1"/>
            <p:nvPr/>
          </p:nvSpPr>
          <p:spPr>
            <a:xfrm>
              <a:off x="4184791" y="217450"/>
              <a:ext cx="8252013" cy="2755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7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CÙNG THỰC HIỆN</a:t>
              </a:r>
              <a:endParaRPr lang="en-US" sz="7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A968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Nhóm 16"/>
          <p:cNvGrpSpPr/>
          <p:nvPr/>
        </p:nvGrpSpPr>
        <p:grpSpPr>
          <a:xfrm>
            <a:off x="383136" y="294968"/>
            <a:ext cx="11724184" cy="6550333"/>
            <a:chOff x="383136" y="294968"/>
            <a:chExt cx="11724184" cy="6550333"/>
          </a:xfrm>
        </p:grpSpPr>
        <p:sp>
          <p:nvSpPr>
            <p:cNvPr id="14" name="Hình chữ nhật: Góc Tròn 13"/>
            <p:cNvSpPr/>
            <p:nvPr/>
          </p:nvSpPr>
          <p:spPr>
            <a:xfrm>
              <a:off x="383136" y="294968"/>
              <a:ext cx="11530957" cy="6415548"/>
            </a:xfrm>
            <a:custGeom>
              <a:avLst/>
              <a:gdLst>
                <a:gd name="connsiteX0" fmla="*/ 0 w 11530957"/>
                <a:gd name="connsiteY0" fmla="*/ 1069279 h 6415548"/>
                <a:gd name="connsiteX1" fmla="*/ 1069279 w 11530957"/>
                <a:gd name="connsiteY1" fmla="*/ 0 h 6415548"/>
                <a:gd name="connsiteX2" fmla="*/ 10461678 w 11530957"/>
                <a:gd name="connsiteY2" fmla="*/ 0 h 6415548"/>
                <a:gd name="connsiteX3" fmla="*/ 11530957 w 11530957"/>
                <a:gd name="connsiteY3" fmla="*/ 1069279 h 6415548"/>
                <a:gd name="connsiteX4" fmla="*/ 11530957 w 11530957"/>
                <a:gd name="connsiteY4" fmla="*/ 5346269 h 6415548"/>
                <a:gd name="connsiteX5" fmla="*/ 10461678 w 11530957"/>
                <a:gd name="connsiteY5" fmla="*/ 6415548 h 6415548"/>
                <a:gd name="connsiteX6" fmla="*/ 1069279 w 11530957"/>
                <a:gd name="connsiteY6" fmla="*/ 6415548 h 6415548"/>
                <a:gd name="connsiteX7" fmla="*/ 0 w 11530957"/>
                <a:gd name="connsiteY7" fmla="*/ 5346269 h 6415548"/>
                <a:gd name="connsiteX8" fmla="*/ 0 w 11530957"/>
                <a:gd name="connsiteY8" fmla="*/ 1069279 h 641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6415548" fill="none" extrusionOk="0">
                  <a:moveTo>
                    <a:pt x="0" y="1069279"/>
                  </a:moveTo>
                  <a:cubicBezTo>
                    <a:pt x="-56142" y="482224"/>
                    <a:pt x="472899" y="33125"/>
                    <a:pt x="1069279" y="0"/>
                  </a:cubicBezTo>
                  <a:cubicBezTo>
                    <a:pt x="4796067" y="77600"/>
                    <a:pt x="5992644" y="-27269"/>
                    <a:pt x="10461678" y="0"/>
                  </a:cubicBezTo>
                  <a:cubicBezTo>
                    <a:pt x="11108013" y="-73594"/>
                    <a:pt x="11580710" y="493380"/>
                    <a:pt x="11530957" y="1069279"/>
                  </a:cubicBezTo>
                  <a:cubicBezTo>
                    <a:pt x="11639957" y="2468667"/>
                    <a:pt x="11452748" y="4091300"/>
                    <a:pt x="11530957" y="5346269"/>
                  </a:cubicBezTo>
                  <a:cubicBezTo>
                    <a:pt x="11453801" y="5906632"/>
                    <a:pt x="10967214" y="6453039"/>
                    <a:pt x="10461678" y="6415548"/>
                  </a:cubicBezTo>
                  <a:cubicBezTo>
                    <a:pt x="7948116" y="6464725"/>
                    <a:pt x="4503963" y="6292846"/>
                    <a:pt x="1069279" y="6415548"/>
                  </a:cubicBezTo>
                  <a:cubicBezTo>
                    <a:pt x="464920" y="6521629"/>
                    <a:pt x="-81581" y="6007058"/>
                    <a:pt x="0" y="5346269"/>
                  </a:cubicBezTo>
                  <a:cubicBezTo>
                    <a:pt x="47022" y="4531174"/>
                    <a:pt x="104569" y="2808644"/>
                    <a:pt x="0" y="1069279"/>
                  </a:cubicBezTo>
                  <a:close/>
                </a:path>
                <a:path w="11530957" h="6415548" stroke="0" extrusionOk="0">
                  <a:moveTo>
                    <a:pt x="0" y="1069279"/>
                  </a:moveTo>
                  <a:cubicBezTo>
                    <a:pt x="35535" y="474671"/>
                    <a:pt x="489606" y="-726"/>
                    <a:pt x="1069279" y="0"/>
                  </a:cubicBezTo>
                  <a:cubicBezTo>
                    <a:pt x="3330869" y="-129276"/>
                    <a:pt x="7086839" y="-77778"/>
                    <a:pt x="10461678" y="0"/>
                  </a:cubicBezTo>
                  <a:cubicBezTo>
                    <a:pt x="11047785" y="-14152"/>
                    <a:pt x="11528000" y="495783"/>
                    <a:pt x="11530957" y="1069279"/>
                  </a:cubicBezTo>
                  <a:cubicBezTo>
                    <a:pt x="11612556" y="2765578"/>
                    <a:pt x="11685257" y="3211009"/>
                    <a:pt x="11530957" y="5346269"/>
                  </a:cubicBezTo>
                  <a:cubicBezTo>
                    <a:pt x="11558830" y="5995597"/>
                    <a:pt x="11002652" y="6432396"/>
                    <a:pt x="10461678" y="6415548"/>
                  </a:cubicBezTo>
                  <a:cubicBezTo>
                    <a:pt x="7831461" y="6459768"/>
                    <a:pt x="5323348" y="6386166"/>
                    <a:pt x="1069279" y="6415548"/>
                  </a:cubicBezTo>
                  <a:cubicBezTo>
                    <a:pt x="471771" y="6388797"/>
                    <a:pt x="-23178" y="5931458"/>
                    <a:pt x="0" y="5346269"/>
                  </a:cubicBezTo>
                  <a:cubicBezTo>
                    <a:pt x="-159954" y="3799400"/>
                    <a:pt x="22140" y="2340826"/>
                    <a:pt x="0" y="1069279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Hình ảnh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98" t="13704" r="21306" b="5932"/>
            <a:stretch>
              <a:fillRect/>
            </a:stretch>
          </p:blipFill>
          <p:spPr>
            <a:xfrm rot="511383">
              <a:off x="10396172" y="5575056"/>
              <a:ext cx="1711148" cy="1270245"/>
            </a:xfrm>
            <a:prstGeom prst="rect">
              <a:avLst/>
            </a:prstGeom>
          </p:spPr>
        </p:pic>
      </p:grpSp>
      <p:pic>
        <p:nvPicPr>
          <p:cNvPr id="10" name="Hình ảnh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32" y="375671"/>
            <a:ext cx="11056163" cy="6219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Hình ảnh 3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7" t="19677" r="38458" b="18806"/>
          <a:stretch>
            <a:fillRect/>
          </a:stretch>
        </p:blipFill>
        <p:spPr>
          <a:xfrm>
            <a:off x="383136" y="250885"/>
            <a:ext cx="1899447" cy="1728040"/>
          </a:xfrm>
          <a:prstGeom prst="rect">
            <a:avLst/>
          </a:prstGeom>
        </p:spPr>
      </p:pic>
      <p:grpSp>
        <p:nvGrpSpPr>
          <p:cNvPr id="19" name="Nhóm 18"/>
          <p:cNvGrpSpPr/>
          <p:nvPr/>
        </p:nvGrpSpPr>
        <p:grpSpPr>
          <a:xfrm>
            <a:off x="2183643" y="821520"/>
            <a:ext cx="4804012" cy="3562066"/>
            <a:chOff x="2183643" y="821520"/>
            <a:chExt cx="4804012" cy="3562066"/>
          </a:xfrm>
        </p:grpSpPr>
        <p:sp>
          <p:nvSpPr>
            <p:cNvPr id="11" name="Hình chữ nhật: Góc Tròn 10"/>
            <p:cNvSpPr/>
            <p:nvPr/>
          </p:nvSpPr>
          <p:spPr>
            <a:xfrm>
              <a:off x="2183643" y="821520"/>
              <a:ext cx="4804012" cy="356206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 Placeholder 7"/>
            <p:cNvSpPr txBox="1"/>
            <p:nvPr/>
          </p:nvSpPr>
          <p:spPr>
            <a:xfrm>
              <a:off x="2459126" y="860607"/>
              <a:ext cx="4253046" cy="168570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3500" b="0" dirty="0" err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Một</a:t>
              </a:r>
              <a:r>
                <a:rPr lang="en-US" altLang="zh-CN" sz="3500" b="0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con </a:t>
              </a:r>
              <a:r>
                <a:rPr lang="en-US" altLang="zh-CN" sz="3500" b="0" dirty="0" err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mực</a:t>
              </a:r>
              <a:r>
                <a:rPr lang="en-US" altLang="zh-CN" sz="3500" b="0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500" b="0" dirty="0" err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ống</a:t>
              </a:r>
              <a:r>
                <a:rPr lang="en-US" altLang="zh-CN" sz="3500" b="0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500" b="0" dirty="0" err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khổng</a:t>
              </a:r>
              <a:r>
                <a:rPr lang="en-US" altLang="zh-CN" sz="3500" b="0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lồ </a:t>
              </a:r>
              <a:r>
                <a:rPr lang="en-US" altLang="zh-CN" sz="3500" b="0" dirty="0" err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nặng</a:t>
              </a:r>
              <a:r>
                <a:rPr lang="en-US" altLang="zh-CN" sz="3500" b="0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495 kg. </a:t>
              </a:r>
              <a:r>
                <a:rPr lang="en-US" altLang="zh-CN" sz="3500" b="0" dirty="0" err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Nếu</a:t>
              </a:r>
              <a:r>
                <a:rPr lang="en-US" altLang="zh-CN" sz="3500" b="0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500" b="0" dirty="0" err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làm</a:t>
              </a:r>
              <a:r>
                <a:rPr lang="en-US" altLang="zh-CN" sz="3500" b="0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500" b="0" dirty="0" err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tròn</a:t>
              </a:r>
              <a:r>
                <a:rPr lang="en-US" altLang="zh-CN" sz="3500" b="0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số </a:t>
              </a:r>
              <a:r>
                <a:rPr lang="en-US" altLang="zh-CN" sz="3500" b="0" dirty="0" err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đến</a:t>
              </a:r>
              <a:r>
                <a:rPr lang="en-US" altLang="zh-CN" sz="3500" b="0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500" b="0" dirty="0" err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hàng</a:t>
              </a:r>
              <a:r>
                <a:rPr lang="en-US" altLang="zh-CN" sz="3500" b="0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trăm thì ta </a:t>
              </a:r>
              <a:r>
                <a:rPr lang="en-US" altLang="zh-CN" sz="3500" b="0" dirty="0" err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nói</a:t>
              </a:r>
              <a:r>
                <a:rPr lang="en-US" altLang="zh-CN" sz="3500" b="0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:</a:t>
              </a:r>
            </a:p>
            <a:p>
              <a:pPr algn="just">
                <a:spcBef>
                  <a:spcPts val="600"/>
                </a:spcBef>
              </a:pPr>
              <a:r>
                <a:rPr lang="en-US" altLang="zh-CN" sz="3500" b="0" i="1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Con </a:t>
              </a:r>
              <a:r>
                <a:rPr lang="en-US" altLang="zh-CN" sz="3500" b="0" i="1" dirty="0" err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mực</a:t>
              </a:r>
              <a:r>
                <a:rPr lang="en-US" altLang="zh-CN" sz="3500" b="0" i="1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500" b="0" i="1" dirty="0" err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này</a:t>
              </a:r>
              <a:r>
                <a:rPr lang="en-US" altLang="zh-CN" sz="3500" b="0" i="1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500" b="0" i="1" dirty="0" err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nặng</a:t>
              </a:r>
              <a:r>
                <a:rPr lang="en-US" altLang="zh-CN" sz="3500" b="0" i="1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500" b="0" i="1" dirty="0" err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khoảng</a:t>
              </a:r>
              <a:r>
                <a:rPr lang="en-US" altLang="zh-CN" sz="3500" b="0" i="1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   .?.    kg</a:t>
              </a:r>
            </a:p>
          </p:txBody>
        </p:sp>
      </p:grpSp>
      <p:sp>
        <p:nvSpPr>
          <p:cNvPr id="3" name="Text Placeholder 7"/>
          <p:cNvSpPr txBox="1"/>
          <p:nvPr/>
        </p:nvSpPr>
        <p:spPr>
          <a:xfrm>
            <a:off x="4082186" y="3672544"/>
            <a:ext cx="776416" cy="639143"/>
          </a:xfrm>
          <a:prstGeom prst="rect">
            <a:avLst/>
          </a:prstGeom>
          <a:solidFill>
            <a:schemeClr val="bg1"/>
          </a:solidFill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5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528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1155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41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03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65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27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n-US" altLang="zh-CN" sz="3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500</a:t>
            </a:r>
            <a:endParaRPr lang="en-US" altLang="zh-CN" sz="3000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8120778" y="4590715"/>
            <a:ext cx="3798251" cy="2119801"/>
          </a:xfrm>
          <a:custGeom>
            <a:avLst/>
            <a:gdLst>
              <a:gd name="connsiteX0" fmla="*/ 0 w 3798251"/>
              <a:gd name="connsiteY0" fmla="*/ 353307 h 2119801"/>
              <a:gd name="connsiteX1" fmla="*/ 353307 w 3798251"/>
              <a:gd name="connsiteY1" fmla="*/ 0 h 2119801"/>
              <a:gd name="connsiteX2" fmla="*/ 633042 w 3798251"/>
              <a:gd name="connsiteY2" fmla="*/ 0 h 2119801"/>
              <a:gd name="connsiteX3" fmla="*/ 633042 w 3798251"/>
              <a:gd name="connsiteY3" fmla="*/ 0 h 2119801"/>
              <a:gd name="connsiteX4" fmla="*/ 1582605 w 3798251"/>
              <a:gd name="connsiteY4" fmla="*/ 0 h 2119801"/>
              <a:gd name="connsiteX5" fmla="*/ 3444944 w 3798251"/>
              <a:gd name="connsiteY5" fmla="*/ 0 h 2119801"/>
              <a:gd name="connsiteX6" fmla="*/ 3798251 w 3798251"/>
              <a:gd name="connsiteY6" fmla="*/ 353307 h 2119801"/>
              <a:gd name="connsiteX7" fmla="*/ 3798251 w 3798251"/>
              <a:gd name="connsiteY7" fmla="*/ 353300 h 2119801"/>
              <a:gd name="connsiteX8" fmla="*/ 3798251 w 3798251"/>
              <a:gd name="connsiteY8" fmla="*/ 353300 h 2119801"/>
              <a:gd name="connsiteX9" fmla="*/ 3798251 w 3798251"/>
              <a:gd name="connsiteY9" fmla="*/ 883250 h 2119801"/>
              <a:gd name="connsiteX10" fmla="*/ 3798251 w 3798251"/>
              <a:gd name="connsiteY10" fmla="*/ 1766494 h 2119801"/>
              <a:gd name="connsiteX11" fmla="*/ 3444944 w 3798251"/>
              <a:gd name="connsiteY11" fmla="*/ 2119801 h 2119801"/>
              <a:gd name="connsiteX12" fmla="*/ 1582605 w 3798251"/>
              <a:gd name="connsiteY12" fmla="*/ 2119801 h 2119801"/>
              <a:gd name="connsiteX13" fmla="*/ 633042 w 3798251"/>
              <a:gd name="connsiteY13" fmla="*/ 2119801 h 2119801"/>
              <a:gd name="connsiteX14" fmla="*/ 633042 w 3798251"/>
              <a:gd name="connsiteY14" fmla="*/ 2119801 h 2119801"/>
              <a:gd name="connsiteX15" fmla="*/ 353307 w 3798251"/>
              <a:gd name="connsiteY15" fmla="*/ 2119801 h 2119801"/>
              <a:gd name="connsiteX16" fmla="*/ 0 w 3798251"/>
              <a:gd name="connsiteY16" fmla="*/ 1766494 h 2119801"/>
              <a:gd name="connsiteX17" fmla="*/ 0 w 3798251"/>
              <a:gd name="connsiteY17" fmla="*/ 883250 h 2119801"/>
              <a:gd name="connsiteX18" fmla="*/ -224287 w 3798251"/>
              <a:gd name="connsiteY18" fmla="*/ 64654 h 2119801"/>
              <a:gd name="connsiteX19" fmla="*/ 0 w 3798251"/>
              <a:gd name="connsiteY19" fmla="*/ 353300 h 2119801"/>
              <a:gd name="connsiteX20" fmla="*/ 0 w 3798251"/>
              <a:gd name="connsiteY20" fmla="*/ 353307 h 2119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98251" h="2119801" fill="none" extrusionOk="0">
                <a:moveTo>
                  <a:pt x="0" y="353307"/>
                </a:moveTo>
                <a:cubicBezTo>
                  <a:pt x="-7558" y="129001"/>
                  <a:pt x="166052" y="-9912"/>
                  <a:pt x="353307" y="0"/>
                </a:cubicBezTo>
                <a:cubicBezTo>
                  <a:pt x="482231" y="-17187"/>
                  <a:pt x="522017" y="5991"/>
                  <a:pt x="633042" y="0"/>
                </a:cubicBezTo>
                <a:lnTo>
                  <a:pt x="633042" y="0"/>
                </a:lnTo>
                <a:cubicBezTo>
                  <a:pt x="1035034" y="-14198"/>
                  <a:pt x="1217670" y="4100"/>
                  <a:pt x="1582605" y="0"/>
                </a:cubicBezTo>
                <a:cubicBezTo>
                  <a:pt x="2315812" y="50949"/>
                  <a:pt x="2633309" y="-53011"/>
                  <a:pt x="3444944" y="0"/>
                </a:cubicBezTo>
                <a:cubicBezTo>
                  <a:pt x="3653539" y="10974"/>
                  <a:pt x="3828610" y="145365"/>
                  <a:pt x="3798251" y="353307"/>
                </a:cubicBezTo>
                <a:lnTo>
                  <a:pt x="3798251" y="353300"/>
                </a:lnTo>
                <a:lnTo>
                  <a:pt x="3798251" y="353300"/>
                </a:lnTo>
                <a:cubicBezTo>
                  <a:pt x="3806815" y="602886"/>
                  <a:pt x="3801641" y="701150"/>
                  <a:pt x="3798251" y="883250"/>
                </a:cubicBezTo>
                <a:cubicBezTo>
                  <a:pt x="3800767" y="1266056"/>
                  <a:pt x="3758925" y="1631533"/>
                  <a:pt x="3798251" y="1766494"/>
                </a:cubicBezTo>
                <a:cubicBezTo>
                  <a:pt x="3826817" y="1962967"/>
                  <a:pt x="3605955" y="2120305"/>
                  <a:pt x="3444944" y="2119801"/>
                </a:cubicBezTo>
                <a:cubicBezTo>
                  <a:pt x="2549480" y="2167776"/>
                  <a:pt x="2083865" y="2255504"/>
                  <a:pt x="1582605" y="2119801"/>
                </a:cubicBezTo>
                <a:cubicBezTo>
                  <a:pt x="1480596" y="2068067"/>
                  <a:pt x="1007555" y="2175142"/>
                  <a:pt x="633042" y="2119801"/>
                </a:cubicBezTo>
                <a:lnTo>
                  <a:pt x="633042" y="2119801"/>
                </a:lnTo>
                <a:cubicBezTo>
                  <a:pt x="499684" y="2143622"/>
                  <a:pt x="485130" y="2112869"/>
                  <a:pt x="353307" y="2119801"/>
                </a:cubicBezTo>
                <a:cubicBezTo>
                  <a:pt x="179505" y="2137059"/>
                  <a:pt x="-27425" y="1935460"/>
                  <a:pt x="0" y="1766494"/>
                </a:cubicBezTo>
                <a:cubicBezTo>
                  <a:pt x="40429" y="1448753"/>
                  <a:pt x="-40332" y="1140771"/>
                  <a:pt x="0" y="883250"/>
                </a:cubicBezTo>
                <a:cubicBezTo>
                  <a:pt x="-131549" y="559452"/>
                  <a:pt x="-98810" y="397938"/>
                  <a:pt x="-224287" y="64654"/>
                </a:cubicBezTo>
                <a:cubicBezTo>
                  <a:pt x="-138560" y="200552"/>
                  <a:pt x="-95707" y="224587"/>
                  <a:pt x="0" y="353300"/>
                </a:cubicBezTo>
                <a:lnTo>
                  <a:pt x="0" y="353307"/>
                </a:lnTo>
                <a:close/>
              </a:path>
              <a:path w="3798251" h="2119801" stroke="0" extrusionOk="0">
                <a:moveTo>
                  <a:pt x="0" y="353307"/>
                </a:moveTo>
                <a:cubicBezTo>
                  <a:pt x="33786" y="142406"/>
                  <a:pt x="134048" y="-23812"/>
                  <a:pt x="353307" y="0"/>
                </a:cubicBezTo>
                <a:cubicBezTo>
                  <a:pt x="415751" y="-10576"/>
                  <a:pt x="513807" y="14720"/>
                  <a:pt x="633042" y="0"/>
                </a:cubicBezTo>
                <a:lnTo>
                  <a:pt x="633042" y="0"/>
                </a:lnTo>
                <a:cubicBezTo>
                  <a:pt x="1080321" y="-18029"/>
                  <a:pt x="1180520" y="68545"/>
                  <a:pt x="1582605" y="0"/>
                </a:cubicBezTo>
                <a:cubicBezTo>
                  <a:pt x="2136214" y="-120690"/>
                  <a:pt x="2637004" y="-5131"/>
                  <a:pt x="3444944" y="0"/>
                </a:cubicBezTo>
                <a:cubicBezTo>
                  <a:pt x="3627788" y="-7923"/>
                  <a:pt x="3810219" y="166616"/>
                  <a:pt x="3798251" y="353307"/>
                </a:cubicBezTo>
                <a:lnTo>
                  <a:pt x="3798251" y="353300"/>
                </a:lnTo>
                <a:lnTo>
                  <a:pt x="3798251" y="353300"/>
                </a:lnTo>
                <a:cubicBezTo>
                  <a:pt x="3791202" y="478796"/>
                  <a:pt x="3828113" y="784557"/>
                  <a:pt x="3798251" y="883250"/>
                </a:cubicBezTo>
                <a:cubicBezTo>
                  <a:pt x="3742468" y="1297565"/>
                  <a:pt x="3752832" y="1447114"/>
                  <a:pt x="3798251" y="1766494"/>
                </a:cubicBezTo>
                <a:cubicBezTo>
                  <a:pt x="3806543" y="1958084"/>
                  <a:pt x="3638976" y="2088801"/>
                  <a:pt x="3444944" y="2119801"/>
                </a:cubicBezTo>
                <a:cubicBezTo>
                  <a:pt x="2786464" y="2057024"/>
                  <a:pt x="2417895" y="2182786"/>
                  <a:pt x="1582605" y="2119801"/>
                </a:cubicBezTo>
                <a:cubicBezTo>
                  <a:pt x="1319868" y="2187755"/>
                  <a:pt x="1027656" y="2120635"/>
                  <a:pt x="633042" y="2119801"/>
                </a:cubicBezTo>
                <a:lnTo>
                  <a:pt x="633042" y="2119801"/>
                </a:lnTo>
                <a:cubicBezTo>
                  <a:pt x="540642" y="2113236"/>
                  <a:pt x="402133" y="2122171"/>
                  <a:pt x="353307" y="2119801"/>
                </a:cubicBezTo>
                <a:cubicBezTo>
                  <a:pt x="157656" y="2112350"/>
                  <a:pt x="-13241" y="1981877"/>
                  <a:pt x="0" y="1766494"/>
                </a:cubicBezTo>
                <a:cubicBezTo>
                  <a:pt x="37091" y="1377369"/>
                  <a:pt x="-3858" y="990304"/>
                  <a:pt x="0" y="883250"/>
                </a:cubicBezTo>
                <a:cubicBezTo>
                  <a:pt x="25557" y="688670"/>
                  <a:pt x="-124466" y="193435"/>
                  <a:pt x="-224287" y="64654"/>
                </a:cubicBezTo>
                <a:cubicBezTo>
                  <a:pt x="-176839" y="79298"/>
                  <a:pt x="-12249" y="312695"/>
                  <a:pt x="0" y="353300"/>
                </a:cubicBezTo>
                <a:lnTo>
                  <a:pt x="0" y="353307"/>
                </a:lnTo>
                <a:close/>
              </a:path>
            </a:pathLst>
          </a:custGeom>
          <a:ln w="38100">
            <a:solidFill>
              <a:srgbClr val="FC786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4605"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Vì số 495 có chữ số hàng chục là 9, làm tròn số đến hàng trăm thì được số 500.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7370791" y="895503"/>
            <a:ext cx="3798251" cy="1609732"/>
          </a:xfrm>
          <a:custGeom>
            <a:avLst/>
            <a:gdLst>
              <a:gd name="connsiteX0" fmla="*/ 0 w 3798251"/>
              <a:gd name="connsiteY0" fmla="*/ 268294 h 1609732"/>
              <a:gd name="connsiteX1" fmla="*/ 268294 w 3798251"/>
              <a:gd name="connsiteY1" fmla="*/ 0 h 1609732"/>
              <a:gd name="connsiteX2" fmla="*/ 633042 w 3798251"/>
              <a:gd name="connsiteY2" fmla="*/ 0 h 1609732"/>
              <a:gd name="connsiteX3" fmla="*/ 633042 w 3798251"/>
              <a:gd name="connsiteY3" fmla="*/ 0 h 1609732"/>
              <a:gd name="connsiteX4" fmla="*/ 1582605 w 3798251"/>
              <a:gd name="connsiteY4" fmla="*/ 0 h 1609732"/>
              <a:gd name="connsiteX5" fmla="*/ 3529957 w 3798251"/>
              <a:gd name="connsiteY5" fmla="*/ 0 h 1609732"/>
              <a:gd name="connsiteX6" fmla="*/ 3798251 w 3798251"/>
              <a:gd name="connsiteY6" fmla="*/ 268294 h 1609732"/>
              <a:gd name="connsiteX7" fmla="*/ 3798251 w 3798251"/>
              <a:gd name="connsiteY7" fmla="*/ 939010 h 1609732"/>
              <a:gd name="connsiteX8" fmla="*/ 3798251 w 3798251"/>
              <a:gd name="connsiteY8" fmla="*/ 939010 h 1609732"/>
              <a:gd name="connsiteX9" fmla="*/ 3798251 w 3798251"/>
              <a:gd name="connsiteY9" fmla="*/ 1341443 h 1609732"/>
              <a:gd name="connsiteX10" fmla="*/ 3798251 w 3798251"/>
              <a:gd name="connsiteY10" fmla="*/ 1341438 h 1609732"/>
              <a:gd name="connsiteX11" fmla="*/ 3529957 w 3798251"/>
              <a:gd name="connsiteY11" fmla="*/ 1609732 h 1609732"/>
              <a:gd name="connsiteX12" fmla="*/ 1582605 w 3798251"/>
              <a:gd name="connsiteY12" fmla="*/ 1609732 h 1609732"/>
              <a:gd name="connsiteX13" fmla="*/ 1113191 w 3798251"/>
              <a:gd name="connsiteY13" fmla="*/ 2328477 h 1609732"/>
              <a:gd name="connsiteX14" fmla="*/ 633042 w 3798251"/>
              <a:gd name="connsiteY14" fmla="*/ 1609732 h 1609732"/>
              <a:gd name="connsiteX15" fmla="*/ 268294 w 3798251"/>
              <a:gd name="connsiteY15" fmla="*/ 1609732 h 1609732"/>
              <a:gd name="connsiteX16" fmla="*/ 0 w 3798251"/>
              <a:gd name="connsiteY16" fmla="*/ 1341438 h 1609732"/>
              <a:gd name="connsiteX17" fmla="*/ 0 w 3798251"/>
              <a:gd name="connsiteY17" fmla="*/ 1341443 h 1609732"/>
              <a:gd name="connsiteX18" fmla="*/ 0 w 3798251"/>
              <a:gd name="connsiteY18" fmla="*/ 939010 h 1609732"/>
              <a:gd name="connsiteX19" fmla="*/ 0 w 3798251"/>
              <a:gd name="connsiteY19" fmla="*/ 939010 h 1609732"/>
              <a:gd name="connsiteX20" fmla="*/ 0 w 3798251"/>
              <a:gd name="connsiteY20" fmla="*/ 268294 h 160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98251" h="1609732" fill="none" extrusionOk="0">
                <a:moveTo>
                  <a:pt x="0" y="268294"/>
                </a:moveTo>
                <a:cubicBezTo>
                  <a:pt x="-5327" y="99553"/>
                  <a:pt x="136123" y="-20155"/>
                  <a:pt x="268294" y="0"/>
                </a:cubicBezTo>
                <a:cubicBezTo>
                  <a:pt x="441774" y="11220"/>
                  <a:pt x="541649" y="4170"/>
                  <a:pt x="633042" y="0"/>
                </a:cubicBezTo>
                <a:lnTo>
                  <a:pt x="633042" y="0"/>
                </a:lnTo>
                <a:cubicBezTo>
                  <a:pt x="1035034" y="-14198"/>
                  <a:pt x="1217670" y="4100"/>
                  <a:pt x="1582605" y="0"/>
                </a:cubicBezTo>
                <a:cubicBezTo>
                  <a:pt x="2538530" y="-42241"/>
                  <a:pt x="3128095" y="71041"/>
                  <a:pt x="3529957" y="0"/>
                </a:cubicBezTo>
                <a:cubicBezTo>
                  <a:pt x="3690648" y="10198"/>
                  <a:pt x="3825233" y="108729"/>
                  <a:pt x="3798251" y="268294"/>
                </a:cubicBezTo>
                <a:cubicBezTo>
                  <a:pt x="3832581" y="535655"/>
                  <a:pt x="3781332" y="663938"/>
                  <a:pt x="3798251" y="939010"/>
                </a:cubicBezTo>
                <a:lnTo>
                  <a:pt x="3798251" y="939010"/>
                </a:lnTo>
                <a:cubicBezTo>
                  <a:pt x="3773034" y="1017105"/>
                  <a:pt x="3800775" y="1261132"/>
                  <a:pt x="3798251" y="1341443"/>
                </a:cubicBezTo>
                <a:lnTo>
                  <a:pt x="3798251" y="1341438"/>
                </a:lnTo>
                <a:cubicBezTo>
                  <a:pt x="3802242" y="1489801"/>
                  <a:pt x="3650899" y="1610134"/>
                  <a:pt x="3529957" y="1609732"/>
                </a:cubicBezTo>
                <a:cubicBezTo>
                  <a:pt x="3094107" y="1624660"/>
                  <a:pt x="2180693" y="1711602"/>
                  <a:pt x="1582605" y="1609732"/>
                </a:cubicBezTo>
                <a:cubicBezTo>
                  <a:pt x="1323517" y="1915034"/>
                  <a:pt x="1287426" y="2029132"/>
                  <a:pt x="1113191" y="2328477"/>
                </a:cubicBezTo>
                <a:cubicBezTo>
                  <a:pt x="957804" y="2171295"/>
                  <a:pt x="904346" y="1896792"/>
                  <a:pt x="633042" y="1609732"/>
                </a:cubicBezTo>
                <a:cubicBezTo>
                  <a:pt x="511897" y="1630517"/>
                  <a:pt x="443168" y="1599959"/>
                  <a:pt x="268294" y="1609732"/>
                </a:cubicBezTo>
                <a:cubicBezTo>
                  <a:pt x="111593" y="1604054"/>
                  <a:pt x="3423" y="1480702"/>
                  <a:pt x="0" y="1341438"/>
                </a:cubicBezTo>
                <a:lnTo>
                  <a:pt x="0" y="1341443"/>
                </a:lnTo>
                <a:cubicBezTo>
                  <a:pt x="-10923" y="1257273"/>
                  <a:pt x="-5857" y="1041471"/>
                  <a:pt x="0" y="939010"/>
                </a:cubicBezTo>
                <a:lnTo>
                  <a:pt x="0" y="939010"/>
                </a:lnTo>
                <a:cubicBezTo>
                  <a:pt x="26066" y="647964"/>
                  <a:pt x="-7046" y="581867"/>
                  <a:pt x="0" y="268294"/>
                </a:cubicBezTo>
                <a:close/>
              </a:path>
              <a:path w="3798251" h="1609732" stroke="0" extrusionOk="0">
                <a:moveTo>
                  <a:pt x="0" y="268294"/>
                </a:moveTo>
                <a:cubicBezTo>
                  <a:pt x="21843" y="109920"/>
                  <a:pt x="104864" y="-15052"/>
                  <a:pt x="268294" y="0"/>
                </a:cubicBezTo>
                <a:cubicBezTo>
                  <a:pt x="327748" y="3502"/>
                  <a:pt x="539269" y="30137"/>
                  <a:pt x="633042" y="0"/>
                </a:cubicBezTo>
                <a:lnTo>
                  <a:pt x="633042" y="0"/>
                </a:lnTo>
                <a:cubicBezTo>
                  <a:pt x="1080321" y="-18029"/>
                  <a:pt x="1180520" y="68545"/>
                  <a:pt x="1582605" y="0"/>
                </a:cubicBezTo>
                <a:cubicBezTo>
                  <a:pt x="2129804" y="-111321"/>
                  <a:pt x="2582628" y="-151812"/>
                  <a:pt x="3529957" y="0"/>
                </a:cubicBezTo>
                <a:cubicBezTo>
                  <a:pt x="3663075" y="-9712"/>
                  <a:pt x="3818620" y="134476"/>
                  <a:pt x="3798251" y="268294"/>
                </a:cubicBezTo>
                <a:cubicBezTo>
                  <a:pt x="3856760" y="540717"/>
                  <a:pt x="3767781" y="822971"/>
                  <a:pt x="3798251" y="939010"/>
                </a:cubicBezTo>
                <a:lnTo>
                  <a:pt x="3798251" y="939010"/>
                </a:lnTo>
                <a:cubicBezTo>
                  <a:pt x="3793974" y="1086987"/>
                  <a:pt x="3831308" y="1248686"/>
                  <a:pt x="3798251" y="1341443"/>
                </a:cubicBezTo>
                <a:lnTo>
                  <a:pt x="3798251" y="1341438"/>
                </a:lnTo>
                <a:cubicBezTo>
                  <a:pt x="3801665" y="1488157"/>
                  <a:pt x="3677813" y="1600694"/>
                  <a:pt x="3529957" y="1609732"/>
                </a:cubicBezTo>
                <a:cubicBezTo>
                  <a:pt x="3177224" y="1605197"/>
                  <a:pt x="1932153" y="1680238"/>
                  <a:pt x="1582605" y="1609732"/>
                </a:cubicBezTo>
                <a:cubicBezTo>
                  <a:pt x="1486952" y="1736216"/>
                  <a:pt x="1250818" y="2228498"/>
                  <a:pt x="1113191" y="2328477"/>
                </a:cubicBezTo>
                <a:cubicBezTo>
                  <a:pt x="852589" y="2048367"/>
                  <a:pt x="704527" y="1676048"/>
                  <a:pt x="633042" y="1609732"/>
                </a:cubicBezTo>
                <a:cubicBezTo>
                  <a:pt x="578442" y="1625374"/>
                  <a:pt x="413041" y="1603578"/>
                  <a:pt x="268294" y="1609732"/>
                </a:cubicBezTo>
                <a:cubicBezTo>
                  <a:pt x="101111" y="1631598"/>
                  <a:pt x="17478" y="1480980"/>
                  <a:pt x="0" y="1341438"/>
                </a:cubicBezTo>
                <a:lnTo>
                  <a:pt x="0" y="1341443"/>
                </a:lnTo>
                <a:cubicBezTo>
                  <a:pt x="33499" y="1227774"/>
                  <a:pt x="-6889" y="1124811"/>
                  <a:pt x="0" y="939010"/>
                </a:cubicBezTo>
                <a:lnTo>
                  <a:pt x="0" y="939010"/>
                </a:lnTo>
                <a:cubicBezTo>
                  <a:pt x="-46282" y="815556"/>
                  <a:pt x="29880" y="601489"/>
                  <a:pt x="0" y="268294"/>
                </a:cubicBezTo>
                <a:close/>
              </a:path>
            </a:pathLst>
          </a:custGeom>
          <a:ln w="38100">
            <a:solidFill>
              <a:srgbClr val="FC786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4605"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Vì sao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bạn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biết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mình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nặng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khoảng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500 kg nhỉ?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3" grpId="0" animBg="1"/>
      <p:bldP spid="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Nhóm 16"/>
          <p:cNvGrpSpPr/>
          <p:nvPr/>
        </p:nvGrpSpPr>
        <p:grpSpPr>
          <a:xfrm>
            <a:off x="383136" y="294968"/>
            <a:ext cx="11724184" cy="6550333"/>
            <a:chOff x="383136" y="294968"/>
            <a:chExt cx="11724184" cy="6550333"/>
          </a:xfrm>
        </p:grpSpPr>
        <p:sp>
          <p:nvSpPr>
            <p:cNvPr id="14" name="Hình chữ nhật: Góc Tròn 13"/>
            <p:cNvSpPr/>
            <p:nvPr/>
          </p:nvSpPr>
          <p:spPr>
            <a:xfrm>
              <a:off x="383136" y="294968"/>
              <a:ext cx="11530957" cy="6415548"/>
            </a:xfrm>
            <a:custGeom>
              <a:avLst/>
              <a:gdLst>
                <a:gd name="connsiteX0" fmla="*/ 0 w 11530957"/>
                <a:gd name="connsiteY0" fmla="*/ 1069279 h 6415548"/>
                <a:gd name="connsiteX1" fmla="*/ 1069279 w 11530957"/>
                <a:gd name="connsiteY1" fmla="*/ 0 h 6415548"/>
                <a:gd name="connsiteX2" fmla="*/ 10461678 w 11530957"/>
                <a:gd name="connsiteY2" fmla="*/ 0 h 6415548"/>
                <a:gd name="connsiteX3" fmla="*/ 11530957 w 11530957"/>
                <a:gd name="connsiteY3" fmla="*/ 1069279 h 6415548"/>
                <a:gd name="connsiteX4" fmla="*/ 11530957 w 11530957"/>
                <a:gd name="connsiteY4" fmla="*/ 5346269 h 6415548"/>
                <a:gd name="connsiteX5" fmla="*/ 10461678 w 11530957"/>
                <a:gd name="connsiteY5" fmla="*/ 6415548 h 6415548"/>
                <a:gd name="connsiteX6" fmla="*/ 1069279 w 11530957"/>
                <a:gd name="connsiteY6" fmla="*/ 6415548 h 6415548"/>
                <a:gd name="connsiteX7" fmla="*/ 0 w 11530957"/>
                <a:gd name="connsiteY7" fmla="*/ 5346269 h 6415548"/>
                <a:gd name="connsiteX8" fmla="*/ 0 w 11530957"/>
                <a:gd name="connsiteY8" fmla="*/ 1069279 h 641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6415548" fill="none" extrusionOk="0">
                  <a:moveTo>
                    <a:pt x="0" y="1069279"/>
                  </a:moveTo>
                  <a:cubicBezTo>
                    <a:pt x="-56142" y="482224"/>
                    <a:pt x="472899" y="33125"/>
                    <a:pt x="1069279" y="0"/>
                  </a:cubicBezTo>
                  <a:cubicBezTo>
                    <a:pt x="4796067" y="77600"/>
                    <a:pt x="5992644" y="-27269"/>
                    <a:pt x="10461678" y="0"/>
                  </a:cubicBezTo>
                  <a:cubicBezTo>
                    <a:pt x="11108013" y="-73594"/>
                    <a:pt x="11580710" y="493380"/>
                    <a:pt x="11530957" y="1069279"/>
                  </a:cubicBezTo>
                  <a:cubicBezTo>
                    <a:pt x="11639957" y="2468667"/>
                    <a:pt x="11452748" y="4091300"/>
                    <a:pt x="11530957" y="5346269"/>
                  </a:cubicBezTo>
                  <a:cubicBezTo>
                    <a:pt x="11453801" y="5906632"/>
                    <a:pt x="10967214" y="6453039"/>
                    <a:pt x="10461678" y="6415548"/>
                  </a:cubicBezTo>
                  <a:cubicBezTo>
                    <a:pt x="7948116" y="6464725"/>
                    <a:pt x="4503963" y="6292846"/>
                    <a:pt x="1069279" y="6415548"/>
                  </a:cubicBezTo>
                  <a:cubicBezTo>
                    <a:pt x="464920" y="6521629"/>
                    <a:pt x="-81581" y="6007058"/>
                    <a:pt x="0" y="5346269"/>
                  </a:cubicBezTo>
                  <a:cubicBezTo>
                    <a:pt x="47022" y="4531174"/>
                    <a:pt x="104569" y="2808644"/>
                    <a:pt x="0" y="1069279"/>
                  </a:cubicBezTo>
                  <a:close/>
                </a:path>
                <a:path w="11530957" h="6415548" stroke="0" extrusionOk="0">
                  <a:moveTo>
                    <a:pt x="0" y="1069279"/>
                  </a:moveTo>
                  <a:cubicBezTo>
                    <a:pt x="35535" y="474671"/>
                    <a:pt x="489606" y="-726"/>
                    <a:pt x="1069279" y="0"/>
                  </a:cubicBezTo>
                  <a:cubicBezTo>
                    <a:pt x="3330869" y="-129276"/>
                    <a:pt x="7086839" y="-77778"/>
                    <a:pt x="10461678" y="0"/>
                  </a:cubicBezTo>
                  <a:cubicBezTo>
                    <a:pt x="11047785" y="-14152"/>
                    <a:pt x="11528000" y="495783"/>
                    <a:pt x="11530957" y="1069279"/>
                  </a:cubicBezTo>
                  <a:cubicBezTo>
                    <a:pt x="11612556" y="2765578"/>
                    <a:pt x="11685257" y="3211009"/>
                    <a:pt x="11530957" y="5346269"/>
                  </a:cubicBezTo>
                  <a:cubicBezTo>
                    <a:pt x="11558830" y="5995597"/>
                    <a:pt x="11002652" y="6432396"/>
                    <a:pt x="10461678" y="6415548"/>
                  </a:cubicBezTo>
                  <a:cubicBezTo>
                    <a:pt x="7831461" y="6459768"/>
                    <a:pt x="5323348" y="6386166"/>
                    <a:pt x="1069279" y="6415548"/>
                  </a:cubicBezTo>
                  <a:cubicBezTo>
                    <a:pt x="471771" y="6388797"/>
                    <a:pt x="-23178" y="5931458"/>
                    <a:pt x="0" y="5346269"/>
                  </a:cubicBezTo>
                  <a:cubicBezTo>
                    <a:pt x="-159954" y="3799400"/>
                    <a:pt x="22140" y="2340826"/>
                    <a:pt x="0" y="1069279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Hình ảnh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98" t="13704" r="21306" b="5932"/>
            <a:stretch>
              <a:fillRect/>
            </a:stretch>
          </p:blipFill>
          <p:spPr>
            <a:xfrm rot="511383">
              <a:off x="10396172" y="5575056"/>
              <a:ext cx="1711148" cy="1270245"/>
            </a:xfrm>
            <a:prstGeom prst="rect">
              <a:avLst/>
            </a:prstGeom>
          </p:spPr>
        </p:pic>
      </p:grpSp>
      <p:pic>
        <p:nvPicPr>
          <p:cNvPr id="4" name="Hình ảnh 3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7" t="19677" r="38458" b="18806"/>
          <a:stretch>
            <a:fillRect/>
          </a:stretch>
        </p:blipFill>
        <p:spPr>
          <a:xfrm>
            <a:off x="383136" y="250885"/>
            <a:ext cx="1899447" cy="1728040"/>
          </a:xfrm>
          <a:prstGeom prst="rect">
            <a:avLst/>
          </a:prstGeom>
        </p:spPr>
      </p:pic>
      <p:pic>
        <p:nvPicPr>
          <p:cNvPr id="2050" name="Picture 2" descr="Quái vật' mực khổng lồ chấn động thế giớ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979" y="488504"/>
            <a:ext cx="6590041" cy="4393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/>
          <p:cNvSpPr/>
          <p:nvPr/>
        </p:nvSpPr>
        <p:spPr>
          <a:xfrm>
            <a:off x="1871254" y="5018934"/>
            <a:ext cx="8554720" cy="1376696"/>
          </a:xfrm>
          <a:prstGeom prst="roundRect">
            <a:avLst/>
          </a:prstGeom>
          <a:solidFill>
            <a:srgbClr val="C5F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Đây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là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hình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ảnh</a:t>
            </a:r>
            <a:r>
              <a:rPr lang="en-US" sz="3200" dirty="0">
                <a:solidFill>
                  <a:srgbClr val="002060"/>
                </a:solidFill>
              </a:rPr>
              <a:t> con </a:t>
            </a:r>
            <a:r>
              <a:rPr lang="en-US" sz="3200" dirty="0" err="1">
                <a:solidFill>
                  <a:srgbClr val="002060"/>
                </a:solidFill>
              </a:rPr>
              <a:t>mực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khổng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lồ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ngoài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đời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thực</a:t>
            </a:r>
            <a:r>
              <a:rPr lang="en-US" sz="3200" dirty="0">
                <a:solidFill>
                  <a:srgbClr val="002060"/>
                </a:solidFill>
              </a:rPr>
              <a:t>. </a:t>
            </a:r>
            <a:r>
              <a:rPr lang="en-US" sz="3200" dirty="0" err="1">
                <a:solidFill>
                  <a:srgbClr val="002060"/>
                </a:solidFill>
              </a:rPr>
              <a:t>Các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bạn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nhìn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ảnh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để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dễ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hình</a:t>
            </a:r>
            <a:r>
              <a:rPr lang="en-US" sz="3200" dirty="0">
                <a:solidFill>
                  <a:srgbClr val="002060"/>
                </a:solidFill>
              </a:rPr>
              <a:t> dung </a:t>
            </a:r>
            <a:r>
              <a:rPr lang="en-US" sz="3200" dirty="0" err="1">
                <a:solidFill>
                  <a:srgbClr val="002060"/>
                </a:solidFill>
              </a:rPr>
              <a:t>nhé</a:t>
            </a:r>
            <a:r>
              <a:rPr lang="en-US" sz="3200" dirty="0">
                <a:solidFill>
                  <a:srgbClr val="002060"/>
                </a:solidFill>
              </a:rPr>
              <a:t>!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Nhóm 16"/>
          <p:cNvGrpSpPr/>
          <p:nvPr/>
        </p:nvGrpSpPr>
        <p:grpSpPr>
          <a:xfrm>
            <a:off x="383136" y="294968"/>
            <a:ext cx="11724184" cy="6550333"/>
            <a:chOff x="383136" y="294968"/>
            <a:chExt cx="11724184" cy="6550333"/>
          </a:xfrm>
        </p:grpSpPr>
        <p:sp>
          <p:nvSpPr>
            <p:cNvPr id="14" name="Hình chữ nhật: Góc Tròn 13"/>
            <p:cNvSpPr/>
            <p:nvPr/>
          </p:nvSpPr>
          <p:spPr>
            <a:xfrm>
              <a:off x="383136" y="294968"/>
              <a:ext cx="11530957" cy="6415548"/>
            </a:xfrm>
            <a:custGeom>
              <a:avLst/>
              <a:gdLst>
                <a:gd name="connsiteX0" fmla="*/ 0 w 11530957"/>
                <a:gd name="connsiteY0" fmla="*/ 1069279 h 6415548"/>
                <a:gd name="connsiteX1" fmla="*/ 1069279 w 11530957"/>
                <a:gd name="connsiteY1" fmla="*/ 0 h 6415548"/>
                <a:gd name="connsiteX2" fmla="*/ 10461678 w 11530957"/>
                <a:gd name="connsiteY2" fmla="*/ 0 h 6415548"/>
                <a:gd name="connsiteX3" fmla="*/ 11530957 w 11530957"/>
                <a:gd name="connsiteY3" fmla="*/ 1069279 h 6415548"/>
                <a:gd name="connsiteX4" fmla="*/ 11530957 w 11530957"/>
                <a:gd name="connsiteY4" fmla="*/ 5346269 h 6415548"/>
                <a:gd name="connsiteX5" fmla="*/ 10461678 w 11530957"/>
                <a:gd name="connsiteY5" fmla="*/ 6415548 h 6415548"/>
                <a:gd name="connsiteX6" fmla="*/ 1069279 w 11530957"/>
                <a:gd name="connsiteY6" fmla="*/ 6415548 h 6415548"/>
                <a:gd name="connsiteX7" fmla="*/ 0 w 11530957"/>
                <a:gd name="connsiteY7" fmla="*/ 5346269 h 6415548"/>
                <a:gd name="connsiteX8" fmla="*/ 0 w 11530957"/>
                <a:gd name="connsiteY8" fmla="*/ 1069279 h 641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6415548" fill="none" extrusionOk="0">
                  <a:moveTo>
                    <a:pt x="0" y="1069279"/>
                  </a:moveTo>
                  <a:cubicBezTo>
                    <a:pt x="-56142" y="482224"/>
                    <a:pt x="472899" y="33125"/>
                    <a:pt x="1069279" y="0"/>
                  </a:cubicBezTo>
                  <a:cubicBezTo>
                    <a:pt x="4796067" y="77600"/>
                    <a:pt x="5992644" y="-27269"/>
                    <a:pt x="10461678" y="0"/>
                  </a:cubicBezTo>
                  <a:cubicBezTo>
                    <a:pt x="11108013" y="-73594"/>
                    <a:pt x="11580710" y="493380"/>
                    <a:pt x="11530957" y="1069279"/>
                  </a:cubicBezTo>
                  <a:cubicBezTo>
                    <a:pt x="11639957" y="2468667"/>
                    <a:pt x="11452748" y="4091300"/>
                    <a:pt x="11530957" y="5346269"/>
                  </a:cubicBezTo>
                  <a:cubicBezTo>
                    <a:pt x="11453801" y="5906632"/>
                    <a:pt x="10967214" y="6453039"/>
                    <a:pt x="10461678" y="6415548"/>
                  </a:cubicBezTo>
                  <a:cubicBezTo>
                    <a:pt x="7948116" y="6464725"/>
                    <a:pt x="4503963" y="6292846"/>
                    <a:pt x="1069279" y="6415548"/>
                  </a:cubicBezTo>
                  <a:cubicBezTo>
                    <a:pt x="464920" y="6521629"/>
                    <a:pt x="-81581" y="6007058"/>
                    <a:pt x="0" y="5346269"/>
                  </a:cubicBezTo>
                  <a:cubicBezTo>
                    <a:pt x="47022" y="4531174"/>
                    <a:pt x="104569" y="2808644"/>
                    <a:pt x="0" y="1069279"/>
                  </a:cubicBezTo>
                  <a:close/>
                </a:path>
                <a:path w="11530957" h="6415548" stroke="0" extrusionOk="0">
                  <a:moveTo>
                    <a:pt x="0" y="1069279"/>
                  </a:moveTo>
                  <a:cubicBezTo>
                    <a:pt x="35535" y="474671"/>
                    <a:pt x="489606" y="-726"/>
                    <a:pt x="1069279" y="0"/>
                  </a:cubicBezTo>
                  <a:cubicBezTo>
                    <a:pt x="3330869" y="-129276"/>
                    <a:pt x="7086839" y="-77778"/>
                    <a:pt x="10461678" y="0"/>
                  </a:cubicBezTo>
                  <a:cubicBezTo>
                    <a:pt x="11047785" y="-14152"/>
                    <a:pt x="11528000" y="495783"/>
                    <a:pt x="11530957" y="1069279"/>
                  </a:cubicBezTo>
                  <a:cubicBezTo>
                    <a:pt x="11612556" y="2765578"/>
                    <a:pt x="11685257" y="3211009"/>
                    <a:pt x="11530957" y="5346269"/>
                  </a:cubicBezTo>
                  <a:cubicBezTo>
                    <a:pt x="11558830" y="5995597"/>
                    <a:pt x="11002652" y="6432396"/>
                    <a:pt x="10461678" y="6415548"/>
                  </a:cubicBezTo>
                  <a:cubicBezTo>
                    <a:pt x="7831461" y="6459768"/>
                    <a:pt x="5323348" y="6386166"/>
                    <a:pt x="1069279" y="6415548"/>
                  </a:cubicBezTo>
                  <a:cubicBezTo>
                    <a:pt x="471771" y="6388797"/>
                    <a:pt x="-23178" y="5931458"/>
                    <a:pt x="0" y="5346269"/>
                  </a:cubicBezTo>
                  <a:cubicBezTo>
                    <a:pt x="-159954" y="3799400"/>
                    <a:pt x="22140" y="2340826"/>
                    <a:pt x="0" y="1069279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Hình ảnh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98" t="13704" r="21306" b="5932"/>
            <a:stretch>
              <a:fillRect/>
            </a:stretch>
          </p:blipFill>
          <p:spPr>
            <a:xfrm rot="511383">
              <a:off x="10396172" y="5575056"/>
              <a:ext cx="1711148" cy="1270245"/>
            </a:xfrm>
            <a:prstGeom prst="rect">
              <a:avLst/>
            </a:prstGeom>
          </p:spPr>
        </p:pic>
      </p:grpSp>
      <p:grpSp>
        <p:nvGrpSpPr>
          <p:cNvPr id="15" name="Nhóm 14"/>
          <p:cNvGrpSpPr/>
          <p:nvPr/>
        </p:nvGrpSpPr>
        <p:grpSpPr>
          <a:xfrm>
            <a:off x="678426" y="514924"/>
            <a:ext cx="11726406" cy="784830"/>
            <a:chOff x="678426" y="514924"/>
            <a:chExt cx="11726406" cy="784830"/>
          </a:xfrm>
        </p:grpSpPr>
        <p:grpSp>
          <p:nvGrpSpPr>
            <p:cNvPr id="16" name="Nhóm 15"/>
            <p:cNvGrpSpPr/>
            <p:nvPr/>
          </p:nvGrpSpPr>
          <p:grpSpPr>
            <a:xfrm>
              <a:off x="678426" y="514924"/>
              <a:ext cx="793415" cy="784830"/>
              <a:chOff x="678426" y="514924"/>
              <a:chExt cx="793415" cy="784830"/>
            </a:xfrm>
          </p:grpSpPr>
          <p:sp>
            <p:nvSpPr>
              <p:cNvPr id="20" name="Oval 22"/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3200" dirty="0"/>
              </a:p>
            </p:txBody>
          </p:sp>
          <p:sp>
            <p:nvSpPr>
              <p:cNvPr id="21" name="TextBox 23"/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5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5</a:t>
                </a:r>
                <a:endParaRPr lang="vi-VN" sz="45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" name="TextBox 16"/>
            <p:cNvSpPr txBox="1"/>
            <p:nvPr/>
          </p:nvSpPr>
          <p:spPr>
            <a:xfrm>
              <a:off x="1471841" y="514924"/>
              <a:ext cx="1093299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500" b="1" dirty="0">
                  <a:solidFill>
                    <a:srgbClr val="FF5D5D"/>
                  </a:solidFill>
                </a:rPr>
                <a:t>Số?</a:t>
              </a:r>
              <a:endParaRPr lang="en-US" sz="4500" b="1" dirty="0">
                <a:solidFill>
                  <a:srgbClr val="FF5050"/>
                </a:solidFill>
              </a:endParaRPr>
            </a:p>
          </p:txBody>
        </p:sp>
      </p:grpSp>
      <p:sp>
        <p:nvSpPr>
          <p:cNvPr id="22" name="TextBox 16"/>
          <p:cNvSpPr txBox="1"/>
          <p:nvPr/>
        </p:nvSpPr>
        <p:spPr>
          <a:xfrm>
            <a:off x="971262" y="1257859"/>
            <a:ext cx="10775972" cy="42462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742950" indent="-742950" algn="just">
              <a:buClr>
                <a:srgbClr val="FC786A"/>
              </a:buClr>
              <a:buAutoNum type="alphaLcParenR"/>
            </a:pP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387 </a:t>
            </a:r>
            <a:r>
              <a:rPr lang="vi-VN" alt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.?. trăm, .?.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chục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và .?. đơn vị.</a:t>
            </a:r>
            <a:r>
              <a:rPr lang="en-US" sz="4500" dirty="0">
                <a:solidFill>
                  <a:srgbClr val="FC78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indent="-742950" algn="just">
              <a:buClr>
                <a:srgbClr val="FC786A"/>
              </a:buClr>
              <a:buAutoNum type="alphaLcParenR"/>
            </a:pP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Số </a:t>
            </a:r>
            <a:r>
              <a:rPr lang="vi-VN" alt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sau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799 là: .?.</a:t>
            </a:r>
          </a:p>
          <a:p>
            <a:pPr marL="742950" indent="-742950" algn="just">
              <a:buClr>
                <a:srgbClr val="FC786A"/>
              </a:buClr>
              <a:buAutoNum type="alphaLcParenR" startAt="3"/>
            </a:pP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Số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chục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lớn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hơn 25 nhưng bé hơn 35 là: .?.</a:t>
            </a:r>
          </a:p>
          <a:p>
            <a:pPr marL="742950" indent="-742950" algn="just">
              <a:buClr>
                <a:srgbClr val="FC786A"/>
              </a:buClr>
              <a:buAutoNum type="alphaLcParenR" startAt="3"/>
            </a:pP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Số có hai chữ số,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hàng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chục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thì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số 30 là: .?.</a:t>
            </a:r>
          </a:p>
        </p:txBody>
      </p:sp>
      <p:grpSp>
        <p:nvGrpSpPr>
          <p:cNvPr id="19" name="Nhóm 29"/>
          <p:cNvGrpSpPr/>
          <p:nvPr/>
        </p:nvGrpSpPr>
        <p:grpSpPr>
          <a:xfrm>
            <a:off x="3236091" y="5212927"/>
            <a:ext cx="7588427" cy="1497589"/>
            <a:chOff x="4179824" y="77141"/>
            <a:chExt cx="10964117" cy="2755088"/>
          </a:xfrm>
        </p:grpSpPr>
        <p:sp>
          <p:nvSpPr>
            <p:cNvPr id="26" name="TextBox 10"/>
            <p:cNvSpPr txBox="1"/>
            <p:nvPr/>
          </p:nvSpPr>
          <p:spPr>
            <a:xfrm>
              <a:off x="4179825" y="77141"/>
              <a:ext cx="8252013" cy="2755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75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CÙNG THỰC HIỆN</a:t>
              </a:r>
              <a:endParaRPr lang="en-US" sz="75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endParaRPr>
            </a:p>
          </p:txBody>
        </p:sp>
        <p:sp>
          <p:nvSpPr>
            <p:cNvPr id="27" name="TextBox 10"/>
            <p:cNvSpPr txBox="1"/>
            <p:nvPr/>
          </p:nvSpPr>
          <p:spPr>
            <a:xfrm>
              <a:off x="4179824" y="77141"/>
              <a:ext cx="10964117" cy="2755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7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CÙNG THỰC HIỆN</a:t>
              </a:r>
              <a:endParaRPr lang="en-US" sz="7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A968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Nhóm 16"/>
          <p:cNvGrpSpPr/>
          <p:nvPr/>
        </p:nvGrpSpPr>
        <p:grpSpPr>
          <a:xfrm>
            <a:off x="383136" y="294968"/>
            <a:ext cx="11724184" cy="6550333"/>
            <a:chOff x="383136" y="294968"/>
            <a:chExt cx="11724184" cy="6550333"/>
          </a:xfrm>
        </p:grpSpPr>
        <p:sp>
          <p:nvSpPr>
            <p:cNvPr id="14" name="Hình chữ nhật: Góc Tròn 13"/>
            <p:cNvSpPr/>
            <p:nvPr/>
          </p:nvSpPr>
          <p:spPr>
            <a:xfrm>
              <a:off x="383136" y="294968"/>
              <a:ext cx="11530957" cy="6415548"/>
            </a:xfrm>
            <a:custGeom>
              <a:avLst/>
              <a:gdLst>
                <a:gd name="connsiteX0" fmla="*/ 0 w 11530957"/>
                <a:gd name="connsiteY0" fmla="*/ 1069279 h 6415548"/>
                <a:gd name="connsiteX1" fmla="*/ 1069279 w 11530957"/>
                <a:gd name="connsiteY1" fmla="*/ 0 h 6415548"/>
                <a:gd name="connsiteX2" fmla="*/ 10461678 w 11530957"/>
                <a:gd name="connsiteY2" fmla="*/ 0 h 6415548"/>
                <a:gd name="connsiteX3" fmla="*/ 11530957 w 11530957"/>
                <a:gd name="connsiteY3" fmla="*/ 1069279 h 6415548"/>
                <a:gd name="connsiteX4" fmla="*/ 11530957 w 11530957"/>
                <a:gd name="connsiteY4" fmla="*/ 5346269 h 6415548"/>
                <a:gd name="connsiteX5" fmla="*/ 10461678 w 11530957"/>
                <a:gd name="connsiteY5" fmla="*/ 6415548 h 6415548"/>
                <a:gd name="connsiteX6" fmla="*/ 1069279 w 11530957"/>
                <a:gd name="connsiteY6" fmla="*/ 6415548 h 6415548"/>
                <a:gd name="connsiteX7" fmla="*/ 0 w 11530957"/>
                <a:gd name="connsiteY7" fmla="*/ 5346269 h 6415548"/>
                <a:gd name="connsiteX8" fmla="*/ 0 w 11530957"/>
                <a:gd name="connsiteY8" fmla="*/ 1069279 h 641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6415548" fill="none" extrusionOk="0">
                  <a:moveTo>
                    <a:pt x="0" y="1069279"/>
                  </a:moveTo>
                  <a:cubicBezTo>
                    <a:pt x="-56142" y="482224"/>
                    <a:pt x="472899" y="33125"/>
                    <a:pt x="1069279" y="0"/>
                  </a:cubicBezTo>
                  <a:cubicBezTo>
                    <a:pt x="4796067" y="77600"/>
                    <a:pt x="5992644" y="-27269"/>
                    <a:pt x="10461678" y="0"/>
                  </a:cubicBezTo>
                  <a:cubicBezTo>
                    <a:pt x="11108013" y="-73594"/>
                    <a:pt x="11580710" y="493380"/>
                    <a:pt x="11530957" y="1069279"/>
                  </a:cubicBezTo>
                  <a:cubicBezTo>
                    <a:pt x="11639957" y="2468667"/>
                    <a:pt x="11452748" y="4091300"/>
                    <a:pt x="11530957" y="5346269"/>
                  </a:cubicBezTo>
                  <a:cubicBezTo>
                    <a:pt x="11453801" y="5906632"/>
                    <a:pt x="10967214" y="6453039"/>
                    <a:pt x="10461678" y="6415548"/>
                  </a:cubicBezTo>
                  <a:cubicBezTo>
                    <a:pt x="7948116" y="6464725"/>
                    <a:pt x="4503963" y="6292846"/>
                    <a:pt x="1069279" y="6415548"/>
                  </a:cubicBezTo>
                  <a:cubicBezTo>
                    <a:pt x="464920" y="6521629"/>
                    <a:pt x="-81581" y="6007058"/>
                    <a:pt x="0" y="5346269"/>
                  </a:cubicBezTo>
                  <a:cubicBezTo>
                    <a:pt x="47022" y="4531174"/>
                    <a:pt x="104569" y="2808644"/>
                    <a:pt x="0" y="1069279"/>
                  </a:cubicBezTo>
                  <a:close/>
                </a:path>
                <a:path w="11530957" h="6415548" stroke="0" extrusionOk="0">
                  <a:moveTo>
                    <a:pt x="0" y="1069279"/>
                  </a:moveTo>
                  <a:cubicBezTo>
                    <a:pt x="35535" y="474671"/>
                    <a:pt x="489606" y="-726"/>
                    <a:pt x="1069279" y="0"/>
                  </a:cubicBezTo>
                  <a:cubicBezTo>
                    <a:pt x="3330869" y="-129276"/>
                    <a:pt x="7086839" y="-77778"/>
                    <a:pt x="10461678" y="0"/>
                  </a:cubicBezTo>
                  <a:cubicBezTo>
                    <a:pt x="11047785" y="-14152"/>
                    <a:pt x="11528000" y="495783"/>
                    <a:pt x="11530957" y="1069279"/>
                  </a:cubicBezTo>
                  <a:cubicBezTo>
                    <a:pt x="11612556" y="2765578"/>
                    <a:pt x="11685257" y="3211009"/>
                    <a:pt x="11530957" y="5346269"/>
                  </a:cubicBezTo>
                  <a:cubicBezTo>
                    <a:pt x="11558830" y="5995597"/>
                    <a:pt x="11002652" y="6432396"/>
                    <a:pt x="10461678" y="6415548"/>
                  </a:cubicBezTo>
                  <a:cubicBezTo>
                    <a:pt x="7831461" y="6459768"/>
                    <a:pt x="5323348" y="6386166"/>
                    <a:pt x="1069279" y="6415548"/>
                  </a:cubicBezTo>
                  <a:cubicBezTo>
                    <a:pt x="471771" y="6388797"/>
                    <a:pt x="-23178" y="5931458"/>
                    <a:pt x="0" y="5346269"/>
                  </a:cubicBezTo>
                  <a:cubicBezTo>
                    <a:pt x="-159954" y="3799400"/>
                    <a:pt x="22140" y="2340826"/>
                    <a:pt x="0" y="1069279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Hình ảnh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98" t="13704" r="21306" b="5932"/>
            <a:stretch>
              <a:fillRect/>
            </a:stretch>
          </p:blipFill>
          <p:spPr>
            <a:xfrm rot="511383">
              <a:off x="10396172" y="5575056"/>
              <a:ext cx="1711148" cy="1270245"/>
            </a:xfrm>
            <a:prstGeom prst="rect">
              <a:avLst/>
            </a:prstGeom>
          </p:spPr>
        </p:pic>
      </p:grpSp>
      <p:grpSp>
        <p:nvGrpSpPr>
          <p:cNvPr id="15" name="Nhóm 14"/>
          <p:cNvGrpSpPr/>
          <p:nvPr/>
        </p:nvGrpSpPr>
        <p:grpSpPr>
          <a:xfrm>
            <a:off x="678426" y="514924"/>
            <a:ext cx="11726406" cy="784830"/>
            <a:chOff x="678426" y="514924"/>
            <a:chExt cx="11726406" cy="784830"/>
          </a:xfrm>
        </p:grpSpPr>
        <p:grpSp>
          <p:nvGrpSpPr>
            <p:cNvPr id="16" name="Nhóm 15"/>
            <p:cNvGrpSpPr/>
            <p:nvPr/>
          </p:nvGrpSpPr>
          <p:grpSpPr>
            <a:xfrm>
              <a:off x="678426" y="514924"/>
              <a:ext cx="793415" cy="784830"/>
              <a:chOff x="678426" y="514924"/>
              <a:chExt cx="793415" cy="784830"/>
            </a:xfrm>
          </p:grpSpPr>
          <p:sp>
            <p:nvSpPr>
              <p:cNvPr id="20" name="Oval 22"/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3200" dirty="0"/>
              </a:p>
            </p:txBody>
          </p:sp>
          <p:sp>
            <p:nvSpPr>
              <p:cNvPr id="21" name="TextBox 23"/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5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5</a:t>
                </a:r>
                <a:endParaRPr lang="vi-VN" sz="45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" name="TextBox 16"/>
            <p:cNvSpPr txBox="1"/>
            <p:nvPr/>
          </p:nvSpPr>
          <p:spPr>
            <a:xfrm>
              <a:off x="1471841" y="514924"/>
              <a:ext cx="1093299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500" b="1" dirty="0">
                  <a:solidFill>
                    <a:srgbClr val="FF5D5D"/>
                  </a:solidFill>
                </a:rPr>
                <a:t>Số?</a:t>
              </a:r>
              <a:endParaRPr lang="en-US" sz="4500" b="1" dirty="0">
                <a:solidFill>
                  <a:srgbClr val="FF5050"/>
                </a:solidFill>
              </a:endParaRPr>
            </a:p>
          </p:txBody>
        </p:sp>
      </p:grpSp>
      <p:sp>
        <p:nvSpPr>
          <p:cNvPr id="22" name="TextBox 16"/>
          <p:cNvSpPr txBox="1"/>
          <p:nvPr/>
        </p:nvSpPr>
        <p:spPr>
          <a:xfrm>
            <a:off x="971262" y="1257859"/>
            <a:ext cx="10775972" cy="7835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742950" indent="-742950" algn="just">
              <a:buClr>
                <a:srgbClr val="FC786A"/>
              </a:buClr>
              <a:buAutoNum type="alphaLcParenR"/>
            </a:pPr>
            <a:r>
              <a:rPr lang="en-US" sz="4500" dirty="0"/>
              <a:t>387 </a:t>
            </a:r>
            <a:r>
              <a:rPr lang="vi-VN" altLang="en-US" sz="4500" dirty="0"/>
              <a:t>gồm</a:t>
            </a:r>
            <a:r>
              <a:rPr lang="en-US" sz="4500" dirty="0"/>
              <a:t> .?. trăm, .?. </a:t>
            </a:r>
            <a:r>
              <a:rPr lang="en-US" sz="4500" dirty="0" err="1"/>
              <a:t>chục</a:t>
            </a:r>
            <a:r>
              <a:rPr lang="en-US" sz="4500" dirty="0"/>
              <a:t> và .?. đơn vị.</a:t>
            </a:r>
            <a:r>
              <a:rPr lang="en-US" sz="4500" dirty="0">
                <a:solidFill>
                  <a:srgbClr val="FC786A"/>
                </a:solidFill>
              </a:rPr>
              <a:t> </a:t>
            </a:r>
          </a:p>
        </p:txBody>
      </p:sp>
      <p:sp>
        <p:nvSpPr>
          <p:cNvPr id="3" name="TextBox 16"/>
          <p:cNvSpPr txBox="1"/>
          <p:nvPr/>
        </p:nvSpPr>
        <p:spPr>
          <a:xfrm>
            <a:off x="3998299" y="1257859"/>
            <a:ext cx="505462" cy="784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buClr>
                <a:srgbClr val="FC786A"/>
              </a:buClr>
            </a:pPr>
            <a:r>
              <a:rPr lang="en-US" sz="45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4" name="TextBox 16"/>
          <p:cNvSpPr txBox="1"/>
          <p:nvPr/>
        </p:nvSpPr>
        <p:spPr>
          <a:xfrm>
            <a:off x="6057996" y="1267766"/>
            <a:ext cx="602504" cy="784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C786A"/>
              </a:buClr>
            </a:pPr>
            <a:r>
              <a:rPr lang="en-US" sz="4500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6" name="TextBox 16"/>
          <p:cNvSpPr txBox="1"/>
          <p:nvPr/>
        </p:nvSpPr>
        <p:spPr>
          <a:xfrm>
            <a:off x="8601363" y="1257859"/>
            <a:ext cx="602504" cy="784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C786A"/>
              </a:buClr>
            </a:pPr>
            <a:r>
              <a:rPr lang="en-US" sz="4500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10" name="TextBox 16"/>
          <p:cNvSpPr txBox="1"/>
          <p:nvPr/>
        </p:nvSpPr>
        <p:spPr>
          <a:xfrm>
            <a:off x="1557037" y="1945242"/>
            <a:ext cx="5387986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742950" indent="-742950" algn="just">
              <a:buClr>
                <a:srgbClr val="FC786A"/>
              </a:buClr>
              <a:buFont typeface="Wingdings" panose="05000000000000000000" pitchFamily="2" charset="2"/>
              <a:buChar char="Ø"/>
            </a:pPr>
            <a:r>
              <a:rPr lang="en-US" sz="4500" dirty="0">
                <a:solidFill>
                  <a:srgbClr val="C00000"/>
                </a:solidFill>
              </a:rPr>
              <a:t>387 = 300 + 80 + 7</a:t>
            </a:r>
          </a:p>
        </p:txBody>
      </p:sp>
      <p:sp>
        <p:nvSpPr>
          <p:cNvPr id="11" name="TextBox 16"/>
          <p:cNvSpPr txBox="1"/>
          <p:nvPr/>
        </p:nvSpPr>
        <p:spPr>
          <a:xfrm>
            <a:off x="971262" y="2698084"/>
            <a:ext cx="10775972" cy="7835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buClr>
                <a:srgbClr val="FC786A"/>
              </a:buClr>
            </a:pPr>
            <a:r>
              <a:rPr lang="en-US" sz="4500" dirty="0">
                <a:solidFill>
                  <a:srgbClr val="FC786A"/>
                </a:solidFill>
              </a:rPr>
              <a:t>b)  </a:t>
            </a:r>
            <a:r>
              <a:rPr lang="en-US" sz="4500" dirty="0"/>
              <a:t>Số </a:t>
            </a:r>
            <a:r>
              <a:rPr lang="vi-VN" altLang="en-US" sz="4500" dirty="0"/>
              <a:t>liền</a:t>
            </a:r>
            <a:r>
              <a:rPr lang="en-US" sz="4500" dirty="0"/>
              <a:t> sau </a:t>
            </a:r>
            <a:r>
              <a:rPr lang="en-US" sz="4500" dirty="0" err="1"/>
              <a:t>của</a:t>
            </a:r>
            <a:r>
              <a:rPr lang="en-US" sz="4500" dirty="0"/>
              <a:t> 799 là: .?.</a:t>
            </a:r>
          </a:p>
        </p:txBody>
      </p:sp>
      <p:sp>
        <p:nvSpPr>
          <p:cNvPr id="12" name="TextBox 16"/>
          <p:cNvSpPr txBox="1"/>
          <p:nvPr/>
        </p:nvSpPr>
        <p:spPr>
          <a:xfrm>
            <a:off x="6979228" y="2703296"/>
            <a:ext cx="1103140" cy="784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buClr>
                <a:srgbClr val="FC786A"/>
              </a:buClr>
            </a:pPr>
            <a:r>
              <a:rPr lang="en-US" sz="4500" dirty="0">
                <a:solidFill>
                  <a:srgbClr val="C00000"/>
                </a:solidFill>
              </a:rPr>
              <a:t>800</a:t>
            </a:r>
          </a:p>
        </p:txBody>
      </p:sp>
      <p:grpSp>
        <p:nvGrpSpPr>
          <p:cNvPr id="47" name="Nhóm 46"/>
          <p:cNvGrpSpPr/>
          <p:nvPr/>
        </p:nvGrpSpPr>
        <p:grpSpPr>
          <a:xfrm>
            <a:off x="1557037" y="3302541"/>
            <a:ext cx="5703572" cy="1230646"/>
            <a:chOff x="1557037" y="3409434"/>
            <a:chExt cx="5703572" cy="1230646"/>
          </a:xfrm>
        </p:grpSpPr>
        <p:sp>
          <p:nvSpPr>
            <p:cNvPr id="13" name="TextBox 16"/>
            <p:cNvSpPr txBox="1"/>
            <p:nvPr/>
          </p:nvSpPr>
          <p:spPr>
            <a:xfrm>
              <a:off x="1557037" y="3409434"/>
              <a:ext cx="933432" cy="7848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742950" indent="-742950" algn="just">
                <a:buClr>
                  <a:srgbClr val="FC786A"/>
                </a:buClr>
                <a:buFont typeface="Wingdings" panose="05000000000000000000" pitchFamily="2" charset="2"/>
                <a:buChar char="Ø"/>
              </a:pPr>
              <a:r>
                <a:rPr lang="en-US" sz="4500" dirty="0">
                  <a:solidFill>
                    <a:srgbClr val="C00000"/>
                  </a:solidFill>
                </a:rPr>
                <a:t> </a:t>
              </a:r>
            </a:p>
          </p:txBody>
        </p:sp>
        <p:cxnSp>
          <p:nvCxnSpPr>
            <p:cNvPr id="26" name="Đường kết nối Mũi tên Thẳng 25"/>
            <p:cNvCxnSpPr/>
            <p:nvPr/>
          </p:nvCxnSpPr>
          <p:spPr>
            <a:xfrm>
              <a:off x="2265528" y="3777882"/>
              <a:ext cx="4995081" cy="12727"/>
            </a:xfrm>
            <a:prstGeom prst="straightConnector1">
              <a:avLst/>
            </a:prstGeom>
            <a:ln w="38100">
              <a:solidFill>
                <a:srgbClr val="FC786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Đường nối Thẳng 28"/>
            <p:cNvCxnSpPr/>
            <p:nvPr/>
          </p:nvCxnSpPr>
          <p:spPr>
            <a:xfrm>
              <a:off x="2967062" y="3600461"/>
              <a:ext cx="0" cy="354842"/>
            </a:xfrm>
            <a:prstGeom prst="line">
              <a:avLst/>
            </a:prstGeom>
            <a:ln w="38100">
              <a:solidFill>
                <a:srgbClr val="FC78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Đường nối Thẳng 32"/>
            <p:cNvCxnSpPr/>
            <p:nvPr/>
          </p:nvCxnSpPr>
          <p:spPr>
            <a:xfrm>
              <a:off x="4503761" y="3606824"/>
              <a:ext cx="0" cy="354842"/>
            </a:xfrm>
            <a:prstGeom prst="line">
              <a:avLst/>
            </a:prstGeom>
            <a:ln w="38100">
              <a:solidFill>
                <a:srgbClr val="FC78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Đường nối Thẳng 33"/>
            <p:cNvCxnSpPr/>
            <p:nvPr/>
          </p:nvCxnSpPr>
          <p:spPr>
            <a:xfrm>
              <a:off x="6096000" y="3600461"/>
              <a:ext cx="0" cy="354842"/>
            </a:xfrm>
            <a:prstGeom prst="line">
              <a:avLst/>
            </a:prstGeom>
            <a:ln w="38100">
              <a:solidFill>
                <a:srgbClr val="FC78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16"/>
            <p:cNvSpPr txBox="1"/>
            <p:nvPr/>
          </p:nvSpPr>
          <p:spPr>
            <a:xfrm>
              <a:off x="5603526" y="3850038"/>
              <a:ext cx="1097917" cy="7900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FC786A"/>
                </a:buClr>
              </a:pPr>
              <a:r>
                <a:rPr lang="en-US" sz="4500" dirty="0">
                  <a:solidFill>
                    <a:srgbClr val="C00000"/>
                  </a:solidFill>
                </a:rPr>
                <a:t>800</a:t>
              </a:r>
            </a:p>
          </p:txBody>
        </p:sp>
        <p:sp>
          <p:nvSpPr>
            <p:cNvPr id="36" name="TextBox 16"/>
            <p:cNvSpPr txBox="1"/>
            <p:nvPr/>
          </p:nvSpPr>
          <p:spPr>
            <a:xfrm>
              <a:off x="4018809" y="3843059"/>
              <a:ext cx="1097917" cy="7900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FC786A"/>
                </a:buClr>
              </a:pPr>
              <a:r>
                <a:rPr lang="en-US" sz="4500" dirty="0">
                  <a:solidFill>
                    <a:srgbClr val="C00000"/>
                  </a:solidFill>
                </a:rPr>
                <a:t>799</a:t>
              </a:r>
            </a:p>
          </p:txBody>
        </p:sp>
        <p:sp>
          <p:nvSpPr>
            <p:cNvPr id="37" name="TextBox 16"/>
            <p:cNvSpPr txBox="1"/>
            <p:nvPr/>
          </p:nvSpPr>
          <p:spPr>
            <a:xfrm>
              <a:off x="2418103" y="3825468"/>
              <a:ext cx="1097917" cy="7900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FC786A"/>
                </a:buClr>
              </a:pPr>
              <a:r>
                <a:rPr lang="en-US" sz="4500" dirty="0">
                  <a:solidFill>
                    <a:srgbClr val="C00000"/>
                  </a:solidFill>
                </a:rPr>
                <a:t>798</a:t>
              </a:r>
            </a:p>
          </p:txBody>
        </p:sp>
      </p:grpSp>
      <p:sp>
        <p:nvSpPr>
          <p:cNvPr id="40" name="Hình Bầu dục 39"/>
          <p:cNvSpPr/>
          <p:nvPr/>
        </p:nvSpPr>
        <p:spPr>
          <a:xfrm>
            <a:off x="5367488" y="3808062"/>
            <a:ext cx="1473958" cy="660207"/>
          </a:xfrm>
          <a:prstGeom prst="ellipse">
            <a:avLst/>
          </a:prstGeom>
          <a:noFill/>
          <a:ln w="38100">
            <a:solidFill>
              <a:srgbClr val="FC78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Đường nối Thẳng 41"/>
          <p:cNvCxnSpPr/>
          <p:nvPr/>
        </p:nvCxnSpPr>
        <p:spPr>
          <a:xfrm>
            <a:off x="2490469" y="3370527"/>
            <a:ext cx="1760561" cy="0"/>
          </a:xfrm>
          <a:prstGeom prst="line">
            <a:avLst/>
          </a:prstGeom>
          <a:ln w="38100">
            <a:solidFill>
              <a:srgbClr val="FC78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16"/>
          <p:cNvSpPr txBox="1"/>
          <p:nvPr/>
        </p:nvSpPr>
        <p:spPr>
          <a:xfrm>
            <a:off x="971262" y="4551607"/>
            <a:ext cx="10775972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742950" indent="-742950" algn="just">
              <a:buClr>
                <a:srgbClr val="FC786A"/>
              </a:buClr>
              <a:buAutoNum type="alphaLcParenR" startAt="3"/>
            </a:pPr>
            <a:r>
              <a:rPr lang="en-US" sz="4500" dirty="0"/>
              <a:t>Số </a:t>
            </a:r>
            <a:r>
              <a:rPr lang="en-US" sz="4500" dirty="0" err="1"/>
              <a:t>tròn</a:t>
            </a:r>
            <a:r>
              <a:rPr lang="en-US" sz="4500" dirty="0"/>
              <a:t> </a:t>
            </a:r>
            <a:r>
              <a:rPr lang="en-US" sz="4500" dirty="0" err="1"/>
              <a:t>chục</a:t>
            </a:r>
            <a:r>
              <a:rPr lang="en-US" sz="4500" dirty="0"/>
              <a:t> </a:t>
            </a:r>
            <a:r>
              <a:rPr lang="en-US" sz="4500" dirty="0" err="1"/>
              <a:t>lớn</a:t>
            </a:r>
            <a:r>
              <a:rPr lang="en-US" sz="4500" dirty="0"/>
              <a:t> hơn 25 nhưng bé hơn 35 là: .?.</a:t>
            </a:r>
          </a:p>
        </p:txBody>
      </p:sp>
      <p:sp>
        <p:nvSpPr>
          <p:cNvPr id="49" name="TextBox 16"/>
          <p:cNvSpPr txBox="1"/>
          <p:nvPr/>
        </p:nvSpPr>
        <p:spPr>
          <a:xfrm>
            <a:off x="2396305" y="5235251"/>
            <a:ext cx="846262" cy="784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buClr>
                <a:srgbClr val="FC786A"/>
              </a:buClr>
            </a:pPr>
            <a:r>
              <a:rPr lang="en-US" sz="4500" dirty="0">
                <a:solidFill>
                  <a:srgbClr val="C00000"/>
                </a:solidFill>
              </a:rPr>
              <a:t>30</a:t>
            </a:r>
          </a:p>
        </p:txBody>
      </p:sp>
      <p:cxnSp>
        <p:nvCxnSpPr>
          <p:cNvPr id="50" name="Đường nối Thẳng 49"/>
          <p:cNvCxnSpPr/>
          <p:nvPr/>
        </p:nvCxnSpPr>
        <p:spPr>
          <a:xfrm>
            <a:off x="2490469" y="5237056"/>
            <a:ext cx="2272599" cy="0"/>
          </a:xfrm>
          <a:prstGeom prst="line">
            <a:avLst/>
          </a:prstGeom>
          <a:ln w="38100">
            <a:solidFill>
              <a:srgbClr val="FC78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10" grpId="0"/>
      <p:bldP spid="11" grpId="0"/>
      <p:bldP spid="12" grpId="0" animBg="1"/>
      <p:bldP spid="40" grpId="0" animBg="1"/>
      <p:bldP spid="48" grpId="0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an Thị Thiện" descr="Ảnh có chứa văn bản, đồ họa véc-tơ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Hình ảnh 6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37" t="47958" r="1829" b="2"/>
          <a:stretch>
            <a:fillRect/>
          </a:stretch>
        </p:blipFill>
        <p:spPr>
          <a:xfrm>
            <a:off x="1446662" y="2738699"/>
            <a:ext cx="2483893" cy="2836410"/>
          </a:xfrm>
          <a:prstGeom prst="rect">
            <a:avLst/>
          </a:prstGeom>
        </p:spPr>
      </p:pic>
      <p:pic>
        <p:nvPicPr>
          <p:cNvPr id="8" name="Hình ảnh 7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3" t="-2289" r="-540" b="52042"/>
          <a:stretch>
            <a:fillRect/>
          </a:stretch>
        </p:blipFill>
        <p:spPr>
          <a:xfrm>
            <a:off x="6096000" y="-368489"/>
            <a:ext cx="5982269" cy="3948892"/>
          </a:xfrm>
          <a:prstGeom prst="rect">
            <a:avLst/>
          </a:prstGeom>
        </p:spPr>
      </p:pic>
      <p:pic>
        <p:nvPicPr>
          <p:cNvPr id="9" name="Hình ảnh 8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7" t="40507" r="27999" b="9246"/>
          <a:stretch>
            <a:fillRect/>
          </a:stretch>
        </p:blipFill>
        <p:spPr>
          <a:xfrm>
            <a:off x="7043736" y="1243108"/>
            <a:ext cx="1428751" cy="2668172"/>
          </a:xfrm>
          <a:prstGeom prst="rect">
            <a:avLst/>
          </a:prstGeom>
        </p:spPr>
      </p:pic>
      <p:pic>
        <p:nvPicPr>
          <p:cNvPr id="10" name="Hình ảnh 9" descr="Ảnh có chứa động vật không xương sống, động vật ruột khoang, sứa, động vật lớp thủy tức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7" t="8839" r="16615" b="10762"/>
          <a:stretch>
            <a:fillRect/>
          </a:stretch>
        </p:blipFill>
        <p:spPr>
          <a:xfrm>
            <a:off x="-1421003" y="-1903877"/>
            <a:ext cx="15506131" cy="10324979"/>
          </a:xfrm>
          <a:prstGeom prst="rect">
            <a:avLst/>
          </a:prstGeom>
        </p:spPr>
      </p:pic>
      <p:pic>
        <p:nvPicPr>
          <p:cNvPr id="11" name="Hình ảnh 10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7" t="40507" r="27999" b="9246"/>
          <a:stretch>
            <a:fillRect/>
          </a:stretch>
        </p:blipFill>
        <p:spPr>
          <a:xfrm>
            <a:off x="10871292" y="1243108"/>
            <a:ext cx="1428751" cy="2668172"/>
          </a:xfrm>
          <a:prstGeom prst="rect">
            <a:avLst/>
          </a:prstGeom>
        </p:spPr>
      </p:pic>
      <p:grpSp>
        <p:nvGrpSpPr>
          <p:cNvPr id="3" name="Nhóm 2"/>
          <p:cNvGrpSpPr/>
          <p:nvPr/>
        </p:nvGrpSpPr>
        <p:grpSpPr>
          <a:xfrm>
            <a:off x="1236831" y="3178303"/>
            <a:ext cx="1747619" cy="850397"/>
            <a:chOff x="4070361" y="2082727"/>
            <a:chExt cx="2703182" cy="1216977"/>
          </a:xfrm>
        </p:grpSpPr>
        <p:sp>
          <p:nvSpPr>
            <p:cNvPr id="4" name="TextBox 11"/>
            <p:cNvSpPr txBox="1"/>
            <p:nvPr/>
          </p:nvSpPr>
          <p:spPr>
            <a:xfrm>
              <a:off x="4070362" y="2082727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vi-VN" sz="6000" dirty="0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Bài:</a:t>
              </a:r>
              <a:endParaRPr lang="en-US" sz="6000" dirty="0">
                <a:ln w="1270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6" name="TextBox 12"/>
            <p:cNvSpPr txBox="1"/>
            <p:nvPr/>
          </p:nvSpPr>
          <p:spPr>
            <a:xfrm>
              <a:off x="4070361" y="2099375"/>
              <a:ext cx="2703182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vi-VN" sz="6000" dirty="0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Bài:</a:t>
              </a:r>
              <a:endParaRPr lang="en-US" sz="6000" dirty="0">
                <a:ln w="0"/>
                <a:solidFill>
                  <a:srgbClr val="6B222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16" name="Nhóm 15"/>
          <p:cNvGrpSpPr/>
          <p:nvPr/>
        </p:nvGrpSpPr>
        <p:grpSpPr>
          <a:xfrm>
            <a:off x="4315392" y="1575446"/>
            <a:ext cx="3969069" cy="1507840"/>
            <a:chOff x="6371477" y="2194783"/>
            <a:chExt cx="3969069" cy="1507840"/>
          </a:xfrm>
        </p:grpSpPr>
        <p:sp>
          <p:nvSpPr>
            <p:cNvPr id="17" name="Hộp Văn bản 16"/>
            <p:cNvSpPr txBox="1"/>
            <p:nvPr/>
          </p:nvSpPr>
          <p:spPr>
            <a:xfrm>
              <a:off x="6371477" y="2225295"/>
              <a:ext cx="394605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0" dirty="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Hole Hearted" panose="020B0A06020104020203" pitchFamily="34" charset="0"/>
                </a:rPr>
                <a:t>TOÁN</a:t>
              </a:r>
              <a:endParaRPr lang="vi-VN" sz="9000" dirty="0">
                <a:ln w="31750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Hộp Văn bản 17"/>
            <p:cNvSpPr txBox="1"/>
            <p:nvPr/>
          </p:nvSpPr>
          <p:spPr>
            <a:xfrm>
              <a:off x="6394491" y="2194783"/>
              <a:ext cx="394605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TOÁN</a:t>
              </a:r>
              <a:endParaRPr lang="vi-VN" sz="9000" dirty="0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</a:endParaRPr>
            </a:p>
          </p:txBody>
        </p:sp>
      </p:grpSp>
      <p:grpSp>
        <p:nvGrpSpPr>
          <p:cNvPr id="19" name="Nhóm 26"/>
          <p:cNvGrpSpPr/>
          <p:nvPr/>
        </p:nvGrpSpPr>
        <p:grpSpPr>
          <a:xfrm>
            <a:off x="1872865" y="3159537"/>
            <a:ext cx="9082304" cy="2492990"/>
            <a:chOff x="4743805" y="2513042"/>
            <a:chExt cx="6814013" cy="3542911"/>
          </a:xfrm>
        </p:grpSpPr>
        <p:sp>
          <p:nvSpPr>
            <p:cNvPr id="20" name="TextBox 10"/>
            <p:cNvSpPr txBox="1"/>
            <p:nvPr/>
          </p:nvSpPr>
          <p:spPr>
            <a:xfrm>
              <a:off x="4743805" y="2513042"/>
              <a:ext cx="6814013" cy="3542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6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ÔN TẬP CÁC CON SỐ TRONG PHẠM VI 1000</a:t>
              </a:r>
              <a:endParaRPr lang="en-US" sz="60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21" name="TextBox 10"/>
            <p:cNvSpPr txBox="1"/>
            <p:nvPr/>
          </p:nvSpPr>
          <p:spPr>
            <a:xfrm>
              <a:off x="4743805" y="2539711"/>
              <a:ext cx="6814013" cy="3353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579B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Ô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9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69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Ậ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Á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69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C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O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69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S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69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Ố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69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R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O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69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1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9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0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0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373AB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0</a:t>
              </a:r>
              <a:endParaRPr lang="en-US" sz="6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373A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764996" y="6150023"/>
            <a:ext cx="3189971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(2 </a:t>
            </a:r>
            <a:r>
              <a:rPr lang="vi-VN" sz="2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tiết</a:t>
            </a:r>
            <a:r>
              <a:rPr lang="en-US" sz="2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– </a:t>
            </a:r>
            <a:r>
              <a:rPr lang="vi-VN" sz="2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Tiết</a:t>
            </a:r>
            <a:r>
              <a:rPr lang="en-US" sz="2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</a:t>
            </a:r>
            <a:r>
              <a:rPr lang="vi-VN" sz="2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2</a:t>
            </a:r>
            <a:r>
              <a:rPr lang="en-US" sz="2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)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Nhóm 16"/>
          <p:cNvGrpSpPr/>
          <p:nvPr/>
        </p:nvGrpSpPr>
        <p:grpSpPr>
          <a:xfrm>
            <a:off x="383136" y="294968"/>
            <a:ext cx="11724184" cy="6550333"/>
            <a:chOff x="383136" y="294968"/>
            <a:chExt cx="11724184" cy="6550333"/>
          </a:xfrm>
        </p:grpSpPr>
        <p:sp>
          <p:nvSpPr>
            <p:cNvPr id="14" name="Hình chữ nhật: Góc Tròn 13"/>
            <p:cNvSpPr/>
            <p:nvPr/>
          </p:nvSpPr>
          <p:spPr>
            <a:xfrm>
              <a:off x="383136" y="294968"/>
              <a:ext cx="11530957" cy="6415548"/>
            </a:xfrm>
            <a:custGeom>
              <a:avLst/>
              <a:gdLst>
                <a:gd name="connsiteX0" fmla="*/ 0 w 11530957"/>
                <a:gd name="connsiteY0" fmla="*/ 1069279 h 6415548"/>
                <a:gd name="connsiteX1" fmla="*/ 1069279 w 11530957"/>
                <a:gd name="connsiteY1" fmla="*/ 0 h 6415548"/>
                <a:gd name="connsiteX2" fmla="*/ 10461678 w 11530957"/>
                <a:gd name="connsiteY2" fmla="*/ 0 h 6415548"/>
                <a:gd name="connsiteX3" fmla="*/ 11530957 w 11530957"/>
                <a:gd name="connsiteY3" fmla="*/ 1069279 h 6415548"/>
                <a:gd name="connsiteX4" fmla="*/ 11530957 w 11530957"/>
                <a:gd name="connsiteY4" fmla="*/ 5346269 h 6415548"/>
                <a:gd name="connsiteX5" fmla="*/ 10461678 w 11530957"/>
                <a:gd name="connsiteY5" fmla="*/ 6415548 h 6415548"/>
                <a:gd name="connsiteX6" fmla="*/ 1069279 w 11530957"/>
                <a:gd name="connsiteY6" fmla="*/ 6415548 h 6415548"/>
                <a:gd name="connsiteX7" fmla="*/ 0 w 11530957"/>
                <a:gd name="connsiteY7" fmla="*/ 5346269 h 6415548"/>
                <a:gd name="connsiteX8" fmla="*/ 0 w 11530957"/>
                <a:gd name="connsiteY8" fmla="*/ 1069279 h 641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6415548" fill="none" extrusionOk="0">
                  <a:moveTo>
                    <a:pt x="0" y="1069279"/>
                  </a:moveTo>
                  <a:cubicBezTo>
                    <a:pt x="-56142" y="482224"/>
                    <a:pt x="472899" y="33125"/>
                    <a:pt x="1069279" y="0"/>
                  </a:cubicBezTo>
                  <a:cubicBezTo>
                    <a:pt x="4796067" y="77600"/>
                    <a:pt x="5992644" y="-27269"/>
                    <a:pt x="10461678" y="0"/>
                  </a:cubicBezTo>
                  <a:cubicBezTo>
                    <a:pt x="11108013" y="-73594"/>
                    <a:pt x="11580710" y="493380"/>
                    <a:pt x="11530957" y="1069279"/>
                  </a:cubicBezTo>
                  <a:cubicBezTo>
                    <a:pt x="11639957" y="2468667"/>
                    <a:pt x="11452748" y="4091300"/>
                    <a:pt x="11530957" y="5346269"/>
                  </a:cubicBezTo>
                  <a:cubicBezTo>
                    <a:pt x="11453801" y="5906632"/>
                    <a:pt x="10967214" y="6453039"/>
                    <a:pt x="10461678" y="6415548"/>
                  </a:cubicBezTo>
                  <a:cubicBezTo>
                    <a:pt x="7948116" y="6464725"/>
                    <a:pt x="4503963" y="6292846"/>
                    <a:pt x="1069279" y="6415548"/>
                  </a:cubicBezTo>
                  <a:cubicBezTo>
                    <a:pt x="464920" y="6521629"/>
                    <a:pt x="-81581" y="6007058"/>
                    <a:pt x="0" y="5346269"/>
                  </a:cubicBezTo>
                  <a:cubicBezTo>
                    <a:pt x="47022" y="4531174"/>
                    <a:pt x="104569" y="2808644"/>
                    <a:pt x="0" y="1069279"/>
                  </a:cubicBezTo>
                  <a:close/>
                </a:path>
                <a:path w="11530957" h="6415548" stroke="0" extrusionOk="0">
                  <a:moveTo>
                    <a:pt x="0" y="1069279"/>
                  </a:moveTo>
                  <a:cubicBezTo>
                    <a:pt x="35535" y="474671"/>
                    <a:pt x="489606" y="-726"/>
                    <a:pt x="1069279" y="0"/>
                  </a:cubicBezTo>
                  <a:cubicBezTo>
                    <a:pt x="3330869" y="-129276"/>
                    <a:pt x="7086839" y="-77778"/>
                    <a:pt x="10461678" y="0"/>
                  </a:cubicBezTo>
                  <a:cubicBezTo>
                    <a:pt x="11047785" y="-14152"/>
                    <a:pt x="11528000" y="495783"/>
                    <a:pt x="11530957" y="1069279"/>
                  </a:cubicBezTo>
                  <a:cubicBezTo>
                    <a:pt x="11612556" y="2765578"/>
                    <a:pt x="11685257" y="3211009"/>
                    <a:pt x="11530957" y="5346269"/>
                  </a:cubicBezTo>
                  <a:cubicBezTo>
                    <a:pt x="11558830" y="5995597"/>
                    <a:pt x="11002652" y="6432396"/>
                    <a:pt x="10461678" y="6415548"/>
                  </a:cubicBezTo>
                  <a:cubicBezTo>
                    <a:pt x="7831461" y="6459768"/>
                    <a:pt x="5323348" y="6386166"/>
                    <a:pt x="1069279" y="6415548"/>
                  </a:cubicBezTo>
                  <a:cubicBezTo>
                    <a:pt x="471771" y="6388797"/>
                    <a:pt x="-23178" y="5931458"/>
                    <a:pt x="0" y="5346269"/>
                  </a:cubicBezTo>
                  <a:cubicBezTo>
                    <a:pt x="-159954" y="3799400"/>
                    <a:pt x="22140" y="2340826"/>
                    <a:pt x="0" y="1069279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Hình ảnh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98" t="13704" r="21306" b="5932"/>
            <a:stretch>
              <a:fillRect/>
            </a:stretch>
          </p:blipFill>
          <p:spPr>
            <a:xfrm rot="511383">
              <a:off x="10396172" y="5575056"/>
              <a:ext cx="1711148" cy="1270245"/>
            </a:xfrm>
            <a:prstGeom prst="rect">
              <a:avLst/>
            </a:prstGeom>
          </p:spPr>
        </p:pic>
      </p:grpSp>
      <p:grpSp>
        <p:nvGrpSpPr>
          <p:cNvPr id="15" name="Nhóm 14"/>
          <p:cNvGrpSpPr/>
          <p:nvPr/>
        </p:nvGrpSpPr>
        <p:grpSpPr>
          <a:xfrm>
            <a:off x="678426" y="514924"/>
            <a:ext cx="11726406" cy="784830"/>
            <a:chOff x="678426" y="514924"/>
            <a:chExt cx="11726406" cy="784830"/>
          </a:xfrm>
        </p:grpSpPr>
        <p:grpSp>
          <p:nvGrpSpPr>
            <p:cNvPr id="16" name="Nhóm 15"/>
            <p:cNvGrpSpPr/>
            <p:nvPr/>
          </p:nvGrpSpPr>
          <p:grpSpPr>
            <a:xfrm>
              <a:off x="678426" y="514924"/>
              <a:ext cx="793415" cy="784830"/>
              <a:chOff x="678426" y="514924"/>
              <a:chExt cx="793415" cy="784830"/>
            </a:xfrm>
          </p:grpSpPr>
          <p:sp>
            <p:nvSpPr>
              <p:cNvPr id="20" name="Oval 22"/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3200" dirty="0"/>
              </a:p>
            </p:txBody>
          </p:sp>
          <p:sp>
            <p:nvSpPr>
              <p:cNvPr id="21" name="TextBox 23"/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5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5</a:t>
                </a:r>
                <a:endParaRPr lang="vi-VN" sz="45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" name="TextBox 16"/>
            <p:cNvSpPr txBox="1"/>
            <p:nvPr/>
          </p:nvSpPr>
          <p:spPr>
            <a:xfrm>
              <a:off x="1471841" y="514924"/>
              <a:ext cx="1093299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500" b="1" dirty="0">
                  <a:solidFill>
                    <a:srgbClr val="FF5D5D"/>
                  </a:solidFill>
                </a:rPr>
                <a:t>Số?</a:t>
              </a:r>
              <a:endParaRPr lang="en-US" sz="4500" b="1" dirty="0">
                <a:solidFill>
                  <a:srgbClr val="FF5050"/>
                </a:solidFill>
              </a:endParaRPr>
            </a:p>
          </p:txBody>
        </p:sp>
      </p:grpSp>
      <p:sp>
        <p:nvSpPr>
          <p:cNvPr id="22" name="TextBox 16"/>
          <p:cNvSpPr txBox="1"/>
          <p:nvPr/>
        </p:nvSpPr>
        <p:spPr>
          <a:xfrm>
            <a:off x="478162" y="1299754"/>
            <a:ext cx="11330701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742950" indent="-742950" algn="just">
              <a:buClr>
                <a:srgbClr val="FC786A"/>
              </a:buClr>
              <a:buFont typeface="+mj-lt"/>
              <a:buAutoNum type="alphaLcParenR" startAt="4"/>
            </a:pPr>
            <a:r>
              <a:rPr lang="en-US" sz="4000" dirty="0" err="1"/>
              <a:t>Số</a:t>
            </a:r>
            <a:r>
              <a:rPr lang="en-US" sz="4000" dirty="0"/>
              <a:t> có hai chữ số, </a:t>
            </a:r>
            <a:r>
              <a:rPr lang="en-US" sz="4000" dirty="0" err="1"/>
              <a:t>làm</a:t>
            </a:r>
            <a:r>
              <a:rPr lang="en-US" sz="4000" dirty="0"/>
              <a:t> </a:t>
            </a:r>
            <a:r>
              <a:rPr lang="en-US" sz="4000" dirty="0" err="1"/>
              <a:t>tròn</a:t>
            </a:r>
            <a:r>
              <a:rPr lang="en-US" sz="4000" dirty="0"/>
              <a:t> </a:t>
            </a:r>
            <a:r>
              <a:rPr lang="en-US" sz="4000" dirty="0" err="1"/>
              <a:t>đến</a:t>
            </a:r>
            <a:r>
              <a:rPr lang="en-US" sz="4000" dirty="0"/>
              <a:t> </a:t>
            </a:r>
            <a:r>
              <a:rPr lang="en-US" sz="4000" dirty="0" err="1"/>
              <a:t>hàng</a:t>
            </a:r>
            <a:r>
              <a:rPr lang="en-US" sz="4000" dirty="0"/>
              <a:t> </a:t>
            </a:r>
            <a:r>
              <a:rPr lang="en-US" sz="4000" dirty="0" err="1"/>
              <a:t>chục</a:t>
            </a:r>
            <a:r>
              <a:rPr lang="en-US" sz="4000" dirty="0"/>
              <a:t> thì </a:t>
            </a:r>
            <a:r>
              <a:rPr lang="en-US" sz="4000" dirty="0" err="1"/>
              <a:t>được</a:t>
            </a:r>
            <a:r>
              <a:rPr lang="en-US" sz="4000" dirty="0"/>
              <a:t> số 30 là: .?.</a:t>
            </a:r>
          </a:p>
        </p:txBody>
      </p:sp>
      <p:sp>
        <p:nvSpPr>
          <p:cNvPr id="9" name="TextBox 16"/>
          <p:cNvSpPr txBox="1"/>
          <p:nvPr/>
        </p:nvSpPr>
        <p:spPr>
          <a:xfrm>
            <a:off x="3105231" y="1886240"/>
            <a:ext cx="8756247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buClr>
                <a:srgbClr val="FC786A"/>
              </a:buClr>
            </a:pPr>
            <a:r>
              <a:rPr lang="en-US" sz="4000" dirty="0">
                <a:solidFill>
                  <a:srgbClr val="C00000"/>
                </a:solidFill>
              </a:rPr>
              <a:t>25 (26; 27; 28; 29; 31; 32; 33 hoặc 34) </a:t>
            </a:r>
          </a:p>
        </p:txBody>
      </p:sp>
      <p:sp>
        <p:nvSpPr>
          <p:cNvPr id="11" name="TextBox 16"/>
          <p:cNvSpPr txBox="1"/>
          <p:nvPr/>
        </p:nvSpPr>
        <p:spPr>
          <a:xfrm>
            <a:off x="478165" y="4565065"/>
            <a:ext cx="11235667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742950" indent="-742950" algn="just">
              <a:buClr>
                <a:srgbClr val="FC786A"/>
              </a:buClr>
              <a:buFont typeface="Wingdings" panose="05000000000000000000" pitchFamily="2" charset="2"/>
              <a:buChar char="Ø"/>
            </a:pPr>
            <a:r>
              <a:rPr lang="en-US" sz="4000" dirty="0" err="1">
                <a:solidFill>
                  <a:srgbClr val="C00000"/>
                </a:solidFill>
              </a:rPr>
              <a:t>Các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số</a:t>
            </a:r>
            <a:r>
              <a:rPr lang="en-US" sz="4000" dirty="0">
                <a:solidFill>
                  <a:srgbClr val="C00000"/>
                </a:solidFill>
              </a:rPr>
              <a:t> có </a:t>
            </a:r>
            <a:r>
              <a:rPr lang="en-US" sz="4000" dirty="0" err="1">
                <a:solidFill>
                  <a:srgbClr val="C00000"/>
                </a:solidFill>
              </a:rPr>
              <a:t>hàng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chục</a:t>
            </a:r>
            <a:r>
              <a:rPr lang="en-US" sz="4000" dirty="0">
                <a:solidFill>
                  <a:srgbClr val="C00000"/>
                </a:solidFill>
              </a:rPr>
              <a:t> là 3 thì </a:t>
            </a:r>
            <a:r>
              <a:rPr lang="en-US" sz="4000" dirty="0" err="1">
                <a:solidFill>
                  <a:srgbClr val="C00000"/>
                </a:solidFill>
              </a:rPr>
              <a:t>hàng</a:t>
            </a:r>
            <a:r>
              <a:rPr lang="en-US" sz="4000" dirty="0">
                <a:solidFill>
                  <a:srgbClr val="C00000"/>
                </a:solidFill>
              </a:rPr>
              <a:t> đơn vị </a:t>
            </a:r>
            <a:r>
              <a:rPr lang="en-US" sz="4000" dirty="0" err="1">
                <a:solidFill>
                  <a:srgbClr val="C00000"/>
                </a:solidFill>
              </a:rPr>
              <a:t>phải</a:t>
            </a:r>
            <a:r>
              <a:rPr lang="en-US" sz="4000" dirty="0">
                <a:solidFill>
                  <a:srgbClr val="C00000"/>
                </a:solidFill>
              </a:rPr>
              <a:t> là số từ 1 </a:t>
            </a:r>
            <a:r>
              <a:rPr lang="en-US" sz="4000" dirty="0" err="1">
                <a:solidFill>
                  <a:srgbClr val="C00000"/>
                </a:solidFill>
              </a:rPr>
              <a:t>đến</a:t>
            </a:r>
            <a:r>
              <a:rPr lang="en-US" sz="4000" dirty="0">
                <a:solidFill>
                  <a:srgbClr val="C00000"/>
                </a:solidFill>
              </a:rPr>
              <a:t> 4 để </a:t>
            </a:r>
            <a:r>
              <a:rPr lang="en-US" sz="4000" dirty="0" err="1">
                <a:solidFill>
                  <a:srgbClr val="C00000"/>
                </a:solidFill>
              </a:rPr>
              <a:t>làm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tròn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thành</a:t>
            </a:r>
            <a:r>
              <a:rPr lang="en-US" sz="4000" dirty="0">
                <a:solidFill>
                  <a:srgbClr val="C00000"/>
                </a:solidFill>
              </a:rPr>
              <a:t> số 30: 31; 32; 33 hoặc 34.</a:t>
            </a:r>
          </a:p>
        </p:txBody>
      </p:sp>
      <p:sp>
        <p:nvSpPr>
          <p:cNvPr id="23" name="Hộp Văn bản 22"/>
          <p:cNvSpPr txBox="1"/>
          <p:nvPr/>
        </p:nvSpPr>
        <p:spPr>
          <a:xfrm>
            <a:off x="478163" y="2663665"/>
            <a:ext cx="111740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786A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Các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số có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hàng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là 2 thì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hàng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đơn vị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phải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là số từ 5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đến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 để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làm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tròn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đến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số 30: 25; 26; 27; 28; 29.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6" name="Nhóm 25"/>
          <p:cNvGrpSpPr/>
          <p:nvPr/>
        </p:nvGrpSpPr>
        <p:grpSpPr>
          <a:xfrm>
            <a:off x="-621556" y="209117"/>
            <a:ext cx="14107452" cy="4988566"/>
            <a:chOff x="-621556" y="209117"/>
            <a:chExt cx="14107452" cy="4988566"/>
          </a:xfrm>
        </p:grpSpPr>
        <p:pic>
          <p:nvPicPr>
            <p:cNvPr id="14" name="Hình ảnh 13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77" b="50000"/>
            <a:stretch>
              <a:fillRect/>
            </a:stretch>
          </p:blipFill>
          <p:spPr>
            <a:xfrm>
              <a:off x="1551609" y="1768683"/>
              <a:ext cx="2038865" cy="3429000"/>
            </a:xfrm>
            <a:prstGeom prst="rect">
              <a:avLst/>
            </a:prstGeom>
          </p:spPr>
        </p:pic>
        <p:pic>
          <p:nvPicPr>
            <p:cNvPr id="15" name="Hình ảnh 14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77" b="50000"/>
            <a:stretch>
              <a:fillRect/>
            </a:stretch>
          </p:blipFill>
          <p:spPr>
            <a:xfrm>
              <a:off x="8329635" y="1712867"/>
              <a:ext cx="2038865" cy="3429000"/>
            </a:xfrm>
            <a:prstGeom prst="rect">
              <a:avLst/>
            </a:prstGeom>
          </p:spPr>
        </p:pic>
        <p:pic>
          <p:nvPicPr>
            <p:cNvPr id="16" name="Hình ảnh 15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57" t="7635" r="39560" b="42365"/>
            <a:stretch>
              <a:fillRect/>
            </a:stretch>
          </p:blipFill>
          <p:spPr>
            <a:xfrm>
              <a:off x="3675602" y="751217"/>
              <a:ext cx="5264905" cy="3429000"/>
            </a:xfrm>
            <a:prstGeom prst="rect">
              <a:avLst/>
            </a:prstGeom>
          </p:spPr>
        </p:pic>
        <p:pic>
          <p:nvPicPr>
            <p:cNvPr id="17" name="Hình ảnh 16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2456162" y="716479"/>
              <a:ext cx="2487166" cy="1503750"/>
            </a:xfrm>
            <a:prstGeom prst="rect">
              <a:avLst/>
            </a:prstGeom>
          </p:spPr>
        </p:pic>
        <p:pic>
          <p:nvPicPr>
            <p:cNvPr id="18" name="Hình ảnh 17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4877026" y="678819"/>
              <a:ext cx="2487166" cy="1503750"/>
            </a:xfrm>
            <a:prstGeom prst="rect">
              <a:avLst/>
            </a:prstGeom>
          </p:spPr>
        </p:pic>
        <p:pic>
          <p:nvPicPr>
            <p:cNvPr id="19" name="Hình ảnh 18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7290930" y="716479"/>
              <a:ext cx="2487166" cy="1503750"/>
            </a:xfrm>
            <a:prstGeom prst="rect">
              <a:avLst/>
            </a:prstGeom>
          </p:spPr>
        </p:pic>
        <p:pic>
          <p:nvPicPr>
            <p:cNvPr id="20" name="Hình ảnh 19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9531059" y="629483"/>
              <a:ext cx="2487166" cy="1503750"/>
            </a:xfrm>
            <a:prstGeom prst="rect">
              <a:avLst/>
            </a:prstGeom>
          </p:spPr>
        </p:pic>
        <p:pic>
          <p:nvPicPr>
            <p:cNvPr id="21" name="Hình ảnh 20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10998730" y="209117"/>
              <a:ext cx="2487166" cy="1503750"/>
            </a:xfrm>
            <a:prstGeom prst="rect">
              <a:avLst/>
            </a:prstGeom>
          </p:spPr>
        </p:pic>
        <p:pic>
          <p:nvPicPr>
            <p:cNvPr id="22" name="Hình ảnh 21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297646" y="676681"/>
              <a:ext cx="2487166" cy="1503750"/>
            </a:xfrm>
            <a:prstGeom prst="rect">
              <a:avLst/>
            </a:prstGeom>
          </p:spPr>
        </p:pic>
        <p:pic>
          <p:nvPicPr>
            <p:cNvPr id="23" name="Hình ảnh 22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-621556" y="340222"/>
              <a:ext cx="2487166" cy="1503750"/>
            </a:xfrm>
            <a:prstGeom prst="rect">
              <a:avLst/>
            </a:prstGeom>
          </p:spPr>
        </p:pic>
        <p:pic>
          <p:nvPicPr>
            <p:cNvPr id="24" name="Hình ảnh 23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0" t="58928" r="79126" b="10127"/>
            <a:stretch>
              <a:fillRect/>
            </a:stretch>
          </p:blipFill>
          <p:spPr>
            <a:xfrm>
              <a:off x="7924831" y="1325146"/>
              <a:ext cx="1126606" cy="1200530"/>
            </a:xfrm>
            <a:prstGeom prst="rect">
              <a:avLst/>
            </a:prstGeom>
          </p:spPr>
        </p:pic>
        <p:pic>
          <p:nvPicPr>
            <p:cNvPr id="25" name="Hình ảnh 24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0" t="58928" r="79126" b="10127"/>
            <a:stretch>
              <a:fillRect/>
            </a:stretch>
          </p:blipFill>
          <p:spPr>
            <a:xfrm flipH="1">
              <a:off x="3406368" y="1302339"/>
              <a:ext cx="1126606" cy="1200530"/>
            </a:xfrm>
            <a:prstGeom prst="rect">
              <a:avLst/>
            </a:prstGeom>
          </p:spPr>
        </p:pic>
      </p:grpSp>
      <p:pic>
        <p:nvPicPr>
          <p:cNvPr id="3" name="Hình ảnh 2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>
            <a:fillRect/>
          </a:stretch>
        </p:blipFill>
        <p:spPr>
          <a:xfrm>
            <a:off x="245161" y="1381358"/>
            <a:ext cx="3100152" cy="5511380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54" t="48172" r="2987"/>
          <a:stretch>
            <a:fillRect/>
          </a:stretch>
        </p:blipFill>
        <p:spPr>
          <a:xfrm>
            <a:off x="2153982" y="2707162"/>
            <a:ext cx="8002928" cy="6211909"/>
          </a:xfrm>
          <a:prstGeom prst="rect">
            <a:avLst/>
          </a:prstGeom>
        </p:spPr>
      </p:pic>
      <p:grpSp>
        <p:nvGrpSpPr>
          <p:cNvPr id="12" name="Nhóm 11"/>
          <p:cNvGrpSpPr/>
          <p:nvPr/>
        </p:nvGrpSpPr>
        <p:grpSpPr>
          <a:xfrm>
            <a:off x="9411411" y="4221114"/>
            <a:ext cx="2877956" cy="2004137"/>
            <a:chOff x="8685518" y="4745497"/>
            <a:chExt cx="2877956" cy="2004137"/>
          </a:xfrm>
        </p:grpSpPr>
        <p:pic>
          <p:nvPicPr>
            <p:cNvPr id="4" name="Hình ảnh 3" descr="Ảnh có chứa văn bản&#10;&#10;Mô tả được tạo tự động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6" t="5572" r="19013" b="41891"/>
            <a:stretch>
              <a:fillRect/>
            </a:stretch>
          </p:blipFill>
          <p:spPr>
            <a:xfrm>
              <a:off x="8685518" y="4745497"/>
              <a:ext cx="2133600" cy="2004137"/>
            </a:xfrm>
            <a:prstGeom prst="rect">
              <a:avLst/>
            </a:prstGeom>
          </p:spPr>
        </p:pic>
        <p:pic>
          <p:nvPicPr>
            <p:cNvPr id="10" name="Hình ảnh 9" descr="Ảnh có chứa văn bản&#10;&#10;Mô tả được tạo tự động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1" t="11814" r="50474" b="39803"/>
            <a:stretch>
              <a:fillRect/>
            </a:stretch>
          </p:blipFill>
          <p:spPr>
            <a:xfrm rot="2834574">
              <a:off x="9756472" y="4799303"/>
              <a:ext cx="1593969" cy="2020035"/>
            </a:xfrm>
            <a:prstGeom prst="rect">
              <a:avLst/>
            </a:prstGeom>
          </p:spPr>
        </p:pic>
      </p:grpSp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48"/>
                  <p14:fade out="1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65779" y="-870080"/>
            <a:ext cx="609600" cy="609600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t="13704" r="21306" b="5932"/>
          <a:stretch>
            <a:fillRect/>
          </a:stretch>
        </p:blipFill>
        <p:spPr>
          <a:xfrm>
            <a:off x="4225441" y="4646061"/>
            <a:ext cx="2858779" cy="2122172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4" t="17313" r="55895" b="24180"/>
          <a:stretch>
            <a:fillRect/>
          </a:stretch>
        </p:blipFill>
        <p:spPr>
          <a:xfrm>
            <a:off x="9945136" y="4477213"/>
            <a:ext cx="2458638" cy="2697162"/>
          </a:xfrm>
          <a:prstGeom prst="rect">
            <a:avLst/>
          </a:prstGeom>
        </p:spPr>
      </p:pic>
      <p:grpSp>
        <p:nvGrpSpPr>
          <p:cNvPr id="9" name="Nhóm 8"/>
          <p:cNvGrpSpPr/>
          <p:nvPr/>
        </p:nvGrpSpPr>
        <p:grpSpPr>
          <a:xfrm>
            <a:off x="3317755" y="1843972"/>
            <a:ext cx="5780853" cy="1762902"/>
            <a:chOff x="1139185" y="2667580"/>
            <a:chExt cx="7173783" cy="4059589"/>
          </a:xfrm>
        </p:grpSpPr>
        <p:sp>
          <p:nvSpPr>
            <p:cNvPr id="13" name="Bong bóng Lời nói: Hình chữ nhật với Góc Tròn 12"/>
            <p:cNvSpPr/>
            <p:nvPr/>
          </p:nvSpPr>
          <p:spPr>
            <a:xfrm>
              <a:off x="1139185" y="2667580"/>
              <a:ext cx="7173783" cy="4059589"/>
            </a:xfrm>
            <a:custGeom>
              <a:avLst/>
              <a:gdLst>
                <a:gd name="connsiteX0" fmla="*/ 0 w 7173783"/>
                <a:gd name="connsiteY0" fmla="*/ 676612 h 4059589"/>
                <a:gd name="connsiteX1" fmla="*/ 676612 w 7173783"/>
                <a:gd name="connsiteY1" fmla="*/ 0 h 4059589"/>
                <a:gd name="connsiteX2" fmla="*/ 1195631 w 7173783"/>
                <a:gd name="connsiteY2" fmla="*/ 0 h 4059589"/>
                <a:gd name="connsiteX3" fmla="*/ 1195631 w 7173783"/>
                <a:gd name="connsiteY3" fmla="*/ 0 h 4059589"/>
                <a:gd name="connsiteX4" fmla="*/ 2989076 w 7173783"/>
                <a:gd name="connsiteY4" fmla="*/ 0 h 4059589"/>
                <a:gd name="connsiteX5" fmla="*/ 6497171 w 7173783"/>
                <a:gd name="connsiteY5" fmla="*/ 0 h 4059589"/>
                <a:gd name="connsiteX6" fmla="*/ 7173783 w 7173783"/>
                <a:gd name="connsiteY6" fmla="*/ 676612 h 4059589"/>
                <a:gd name="connsiteX7" fmla="*/ 7173783 w 7173783"/>
                <a:gd name="connsiteY7" fmla="*/ 2368094 h 4059589"/>
                <a:gd name="connsiteX8" fmla="*/ 7173783 w 7173783"/>
                <a:gd name="connsiteY8" fmla="*/ 2368094 h 4059589"/>
                <a:gd name="connsiteX9" fmla="*/ 7173783 w 7173783"/>
                <a:gd name="connsiteY9" fmla="*/ 3382991 h 4059589"/>
                <a:gd name="connsiteX10" fmla="*/ 7173783 w 7173783"/>
                <a:gd name="connsiteY10" fmla="*/ 3382977 h 4059589"/>
                <a:gd name="connsiteX11" fmla="*/ 6497171 w 7173783"/>
                <a:gd name="connsiteY11" fmla="*/ 4059589 h 4059589"/>
                <a:gd name="connsiteX12" fmla="*/ 2989076 w 7173783"/>
                <a:gd name="connsiteY12" fmla="*/ 4059589 h 4059589"/>
                <a:gd name="connsiteX13" fmla="*/ 1195631 w 7173783"/>
                <a:gd name="connsiteY13" fmla="*/ 4059589 h 4059589"/>
                <a:gd name="connsiteX14" fmla="*/ 1195631 w 7173783"/>
                <a:gd name="connsiteY14" fmla="*/ 4059589 h 4059589"/>
                <a:gd name="connsiteX15" fmla="*/ 676612 w 7173783"/>
                <a:gd name="connsiteY15" fmla="*/ 4059589 h 4059589"/>
                <a:gd name="connsiteX16" fmla="*/ 0 w 7173783"/>
                <a:gd name="connsiteY16" fmla="*/ 3382977 h 4059589"/>
                <a:gd name="connsiteX17" fmla="*/ 0 w 7173783"/>
                <a:gd name="connsiteY17" fmla="*/ 3382991 h 4059589"/>
                <a:gd name="connsiteX18" fmla="*/ -423038 w 7173783"/>
                <a:gd name="connsiteY18" fmla="*/ 3012824 h 4059589"/>
                <a:gd name="connsiteX19" fmla="*/ 0 w 7173783"/>
                <a:gd name="connsiteY19" fmla="*/ 2368094 h 4059589"/>
                <a:gd name="connsiteX20" fmla="*/ 0 w 7173783"/>
                <a:gd name="connsiteY20" fmla="*/ 676612 h 405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059589" fill="none" extrusionOk="0">
                  <a:moveTo>
                    <a:pt x="0" y="676612"/>
                  </a:moveTo>
                  <a:cubicBezTo>
                    <a:pt x="-46815" y="247570"/>
                    <a:pt x="286657" y="-29565"/>
                    <a:pt x="676612" y="0"/>
                  </a:cubicBezTo>
                  <a:cubicBezTo>
                    <a:pt x="762919" y="-30932"/>
                    <a:pt x="1052157" y="-22337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236044" y="169626"/>
                    <a:pt x="5492541" y="166819"/>
                    <a:pt x="6497171" y="0"/>
                  </a:cubicBezTo>
                  <a:cubicBezTo>
                    <a:pt x="6884601" y="-20617"/>
                    <a:pt x="7116699" y="261150"/>
                    <a:pt x="7173783" y="676612"/>
                  </a:cubicBezTo>
                  <a:cubicBezTo>
                    <a:pt x="7139897" y="1350042"/>
                    <a:pt x="7228052" y="1530743"/>
                    <a:pt x="7173783" y="2368094"/>
                  </a:cubicBezTo>
                  <a:lnTo>
                    <a:pt x="7173783" y="2368094"/>
                  </a:lnTo>
                  <a:cubicBezTo>
                    <a:pt x="7201449" y="2787457"/>
                    <a:pt x="7144832" y="2959420"/>
                    <a:pt x="7173783" y="3382991"/>
                  </a:cubicBezTo>
                  <a:cubicBezTo>
                    <a:pt x="7173783" y="3382987"/>
                    <a:pt x="7173783" y="3382983"/>
                    <a:pt x="7173783" y="3382977"/>
                  </a:cubicBezTo>
                  <a:cubicBezTo>
                    <a:pt x="7188113" y="3745413"/>
                    <a:pt x="6880772" y="4085219"/>
                    <a:pt x="6497171" y="4059589"/>
                  </a:cubicBezTo>
                  <a:cubicBezTo>
                    <a:pt x="5034384" y="3982627"/>
                    <a:pt x="3440167" y="4030530"/>
                    <a:pt x="2989076" y="4059589"/>
                  </a:cubicBezTo>
                  <a:cubicBezTo>
                    <a:pt x="2457844" y="4042582"/>
                    <a:pt x="1832322" y="4025329"/>
                    <a:pt x="1195631" y="4059589"/>
                  </a:cubicBezTo>
                  <a:lnTo>
                    <a:pt x="1195631" y="4059589"/>
                  </a:lnTo>
                  <a:cubicBezTo>
                    <a:pt x="977261" y="4075358"/>
                    <a:pt x="855687" y="4085949"/>
                    <a:pt x="676612" y="4059589"/>
                  </a:cubicBezTo>
                  <a:cubicBezTo>
                    <a:pt x="255558" y="4074513"/>
                    <a:pt x="2979" y="3823281"/>
                    <a:pt x="0" y="3382977"/>
                  </a:cubicBezTo>
                  <a:cubicBezTo>
                    <a:pt x="1" y="3382981"/>
                    <a:pt x="0" y="3382985"/>
                    <a:pt x="0" y="3382991"/>
                  </a:cubicBezTo>
                  <a:cubicBezTo>
                    <a:pt x="-109248" y="3236567"/>
                    <a:pt x="-319285" y="3166113"/>
                    <a:pt x="-423038" y="3012824"/>
                  </a:cubicBezTo>
                  <a:cubicBezTo>
                    <a:pt x="-222668" y="2763052"/>
                    <a:pt x="-113580" y="2482725"/>
                    <a:pt x="0" y="2368094"/>
                  </a:cubicBezTo>
                  <a:cubicBezTo>
                    <a:pt x="94926" y="1949193"/>
                    <a:pt x="89698" y="959555"/>
                    <a:pt x="0" y="676612"/>
                  </a:cubicBezTo>
                  <a:close/>
                </a:path>
                <a:path w="7173783" h="4059589" stroke="0" extrusionOk="0">
                  <a:moveTo>
                    <a:pt x="0" y="676612"/>
                  </a:moveTo>
                  <a:cubicBezTo>
                    <a:pt x="14193" y="304615"/>
                    <a:pt x="260594" y="-56960"/>
                    <a:pt x="676612" y="0"/>
                  </a:cubicBezTo>
                  <a:cubicBezTo>
                    <a:pt x="831363" y="-41867"/>
                    <a:pt x="1074181" y="7856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654990" y="117495"/>
                    <a:pt x="5970812" y="-81622"/>
                    <a:pt x="6497171" y="0"/>
                  </a:cubicBezTo>
                  <a:cubicBezTo>
                    <a:pt x="6826990" y="-17655"/>
                    <a:pt x="7226620" y="315002"/>
                    <a:pt x="7173783" y="676612"/>
                  </a:cubicBezTo>
                  <a:cubicBezTo>
                    <a:pt x="7128079" y="943486"/>
                    <a:pt x="7299197" y="2122784"/>
                    <a:pt x="7173783" y="2368094"/>
                  </a:cubicBezTo>
                  <a:lnTo>
                    <a:pt x="7173783" y="2368094"/>
                  </a:lnTo>
                  <a:cubicBezTo>
                    <a:pt x="7157823" y="2708794"/>
                    <a:pt x="7112262" y="3108156"/>
                    <a:pt x="7173783" y="3382991"/>
                  </a:cubicBezTo>
                  <a:cubicBezTo>
                    <a:pt x="7173783" y="3382983"/>
                    <a:pt x="7173782" y="3382979"/>
                    <a:pt x="7173783" y="3382977"/>
                  </a:cubicBezTo>
                  <a:cubicBezTo>
                    <a:pt x="7206492" y="3715966"/>
                    <a:pt x="6811600" y="4055146"/>
                    <a:pt x="6497171" y="4059589"/>
                  </a:cubicBezTo>
                  <a:cubicBezTo>
                    <a:pt x="5914174" y="3914505"/>
                    <a:pt x="4141124" y="4094668"/>
                    <a:pt x="2989076" y="4059589"/>
                  </a:cubicBezTo>
                  <a:cubicBezTo>
                    <a:pt x="2198558" y="4098679"/>
                    <a:pt x="1678911" y="4020923"/>
                    <a:pt x="1195631" y="4059589"/>
                  </a:cubicBezTo>
                  <a:lnTo>
                    <a:pt x="1195631" y="4059589"/>
                  </a:lnTo>
                  <a:cubicBezTo>
                    <a:pt x="1112591" y="4050199"/>
                    <a:pt x="806248" y="4019350"/>
                    <a:pt x="676612" y="4059589"/>
                  </a:cubicBezTo>
                  <a:cubicBezTo>
                    <a:pt x="278201" y="4049027"/>
                    <a:pt x="30164" y="3738066"/>
                    <a:pt x="0" y="3382977"/>
                  </a:cubicBezTo>
                  <a:cubicBezTo>
                    <a:pt x="-1" y="3382984"/>
                    <a:pt x="0" y="3382990"/>
                    <a:pt x="0" y="3382991"/>
                  </a:cubicBezTo>
                  <a:cubicBezTo>
                    <a:pt x="-48626" y="3346824"/>
                    <a:pt x="-316276" y="3102163"/>
                    <a:pt x="-423038" y="3012824"/>
                  </a:cubicBezTo>
                  <a:cubicBezTo>
                    <a:pt x="-405122" y="2919734"/>
                    <a:pt x="-149466" y="2481509"/>
                    <a:pt x="0" y="2368094"/>
                  </a:cubicBezTo>
                  <a:cubicBezTo>
                    <a:pt x="-26827" y="2197219"/>
                    <a:pt x="-17566" y="921079"/>
                    <a:pt x="0" y="67661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7" name="Text Placeholder 7"/>
            <p:cNvSpPr txBox="1"/>
            <p:nvPr/>
          </p:nvSpPr>
          <p:spPr>
            <a:xfrm>
              <a:off x="1704467" y="2946177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Hãy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giúp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trải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khăn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trải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bàn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nhé!</a:t>
              </a: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0474 -0.36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Hình chữ nhật: Góc Tròn 13"/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C786A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Nhóm 29"/>
          <p:cNvGrpSpPr/>
          <p:nvPr/>
        </p:nvGrpSpPr>
        <p:grpSpPr>
          <a:xfrm>
            <a:off x="3614526" y="5481239"/>
            <a:ext cx="5724060" cy="1409665"/>
            <a:chOff x="4161447" y="77141"/>
            <a:chExt cx="8270391" cy="2593336"/>
          </a:xfrm>
        </p:grpSpPr>
        <p:sp>
          <p:nvSpPr>
            <p:cNvPr id="31" name="TextBox 10"/>
            <p:cNvSpPr txBox="1"/>
            <p:nvPr/>
          </p:nvSpPr>
          <p:spPr>
            <a:xfrm>
              <a:off x="4179825" y="77141"/>
              <a:ext cx="8252013" cy="2582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7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CÙNG THỰC HIỆN</a:t>
              </a:r>
              <a:endParaRPr lang="en-US" sz="70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endParaRPr>
            </a:p>
          </p:txBody>
        </p:sp>
        <p:sp>
          <p:nvSpPr>
            <p:cNvPr id="32" name="TextBox 10"/>
            <p:cNvSpPr txBox="1"/>
            <p:nvPr/>
          </p:nvSpPr>
          <p:spPr>
            <a:xfrm>
              <a:off x="4161447" y="87728"/>
              <a:ext cx="8252013" cy="2582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CÙNG THỰC HIỆN</a:t>
              </a:r>
              <a:endParaRPr lang="en-US" sz="7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A968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endParaRPr>
            </a:p>
          </p:txBody>
        </p:sp>
      </p:grpSp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4" t="17313" r="55895" b="24180"/>
          <a:stretch>
            <a:fillRect/>
          </a:stretch>
        </p:blipFill>
        <p:spPr>
          <a:xfrm>
            <a:off x="10770007" y="5500116"/>
            <a:ext cx="1467582" cy="1609959"/>
          </a:xfrm>
          <a:prstGeom prst="rect">
            <a:avLst/>
          </a:prstGeom>
        </p:spPr>
      </p:pic>
      <p:grpSp>
        <p:nvGrpSpPr>
          <p:cNvPr id="6" name="Nhóm 5"/>
          <p:cNvGrpSpPr/>
          <p:nvPr/>
        </p:nvGrpSpPr>
        <p:grpSpPr>
          <a:xfrm>
            <a:off x="775326" y="514924"/>
            <a:ext cx="11629506" cy="630942"/>
            <a:chOff x="775326" y="514924"/>
            <a:chExt cx="11629506" cy="630942"/>
          </a:xfrm>
        </p:grpSpPr>
        <p:grpSp>
          <p:nvGrpSpPr>
            <p:cNvPr id="7" name="Nhóm 6"/>
            <p:cNvGrpSpPr/>
            <p:nvPr/>
          </p:nvGrpSpPr>
          <p:grpSpPr>
            <a:xfrm>
              <a:off x="775326" y="514924"/>
              <a:ext cx="626380" cy="630942"/>
              <a:chOff x="775326" y="514924"/>
              <a:chExt cx="626380" cy="630942"/>
            </a:xfrm>
          </p:grpSpPr>
          <p:sp>
            <p:nvSpPr>
              <p:cNvPr id="9" name="Oval 22"/>
              <p:cNvSpPr/>
              <p:nvPr/>
            </p:nvSpPr>
            <p:spPr>
              <a:xfrm>
                <a:off x="845461" y="556819"/>
                <a:ext cx="528586" cy="589047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3200" dirty="0"/>
              </a:p>
            </p:txBody>
          </p:sp>
          <p:sp>
            <p:nvSpPr>
              <p:cNvPr id="13" name="TextBox 23"/>
              <p:cNvSpPr txBox="1"/>
              <p:nvPr/>
            </p:nvSpPr>
            <p:spPr>
              <a:xfrm>
                <a:off x="775326" y="514924"/>
                <a:ext cx="626380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5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6</a:t>
                </a:r>
                <a:endParaRPr lang="vi-VN" sz="35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TextBox 16"/>
            <p:cNvSpPr txBox="1"/>
            <p:nvPr/>
          </p:nvSpPr>
          <p:spPr>
            <a:xfrm>
              <a:off x="1471841" y="514924"/>
              <a:ext cx="10932991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 err="1">
                  <a:solidFill>
                    <a:srgbClr val="FF5D5D"/>
                  </a:solidFill>
                </a:rPr>
                <a:t>Hình</a:t>
              </a:r>
              <a:r>
                <a:rPr lang="en-US" sz="3500" b="1" dirty="0">
                  <a:solidFill>
                    <a:srgbClr val="FF5D5D"/>
                  </a:solidFill>
                </a:rPr>
                <a:t> sau có bao nhiêu </a:t>
              </a:r>
              <a:r>
                <a:rPr lang="en-US" sz="3500" b="1" dirty="0" err="1">
                  <a:solidFill>
                    <a:srgbClr val="FF5D5D"/>
                  </a:solidFill>
                </a:rPr>
                <a:t>mảnh</a:t>
              </a:r>
              <a:r>
                <a:rPr lang="en-US" sz="3500" b="1" dirty="0">
                  <a:solidFill>
                    <a:srgbClr val="FF5D5D"/>
                  </a:solidFill>
                </a:rPr>
                <a:t> </a:t>
              </a:r>
              <a:r>
                <a:rPr lang="en-US" sz="3500" b="1" dirty="0" err="1">
                  <a:solidFill>
                    <a:srgbClr val="FF5D5D"/>
                  </a:solidFill>
                </a:rPr>
                <a:t>ghép</a:t>
              </a:r>
              <a:r>
                <a:rPr lang="en-US" sz="3500" b="1" dirty="0">
                  <a:solidFill>
                    <a:srgbClr val="FF5D5D"/>
                  </a:solidFill>
                </a:rPr>
                <a:t>?</a:t>
              </a:r>
              <a:endParaRPr lang="en-US" sz="3500" b="1" dirty="0">
                <a:solidFill>
                  <a:srgbClr val="FF5050"/>
                </a:solidFill>
              </a:endParaRPr>
            </a:p>
          </p:txBody>
        </p:sp>
      </p:grpSp>
      <p:pic>
        <p:nvPicPr>
          <p:cNvPr id="16" name="Hình ảnh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25" y="1083003"/>
            <a:ext cx="8464679" cy="4761382"/>
          </a:xfrm>
          <a:prstGeom prst="rect">
            <a:avLst/>
          </a:prstGeom>
        </p:spPr>
      </p:pic>
      <p:sp>
        <p:nvSpPr>
          <p:cNvPr id="18" name="TextBox 16"/>
          <p:cNvSpPr txBox="1"/>
          <p:nvPr/>
        </p:nvSpPr>
        <p:spPr>
          <a:xfrm>
            <a:off x="527399" y="5336442"/>
            <a:ext cx="712364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buClr>
                <a:srgbClr val="FC786A"/>
              </a:buClr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lang="en-US" sz="2800" b="1" dirty="0" err="1"/>
              <a:t>ớc</a:t>
            </a:r>
            <a:r>
              <a:rPr lang="en-US" sz="2800" b="1" dirty="0"/>
              <a:t> </a:t>
            </a:r>
            <a:r>
              <a:rPr lang="en-US" sz="2800" b="1" dirty="0" err="1"/>
              <a:t>lượng</a:t>
            </a:r>
            <a:r>
              <a:rPr lang="en-US" sz="2800" b="1" dirty="0"/>
              <a:t>: </a:t>
            </a:r>
            <a:r>
              <a:rPr lang="en-US" sz="2800" dirty="0"/>
              <a:t>Có </a:t>
            </a:r>
            <a:r>
              <a:rPr lang="en-US" sz="2800" dirty="0" err="1"/>
              <a:t>khoảng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.?.</a:t>
            </a:r>
            <a:r>
              <a:rPr lang="en-US" sz="2800" dirty="0"/>
              <a:t> </a:t>
            </a:r>
            <a:r>
              <a:rPr lang="en-US" sz="2800" dirty="0" err="1"/>
              <a:t>mảnh</a:t>
            </a:r>
            <a:r>
              <a:rPr lang="en-US" sz="2800" dirty="0"/>
              <a:t> </a:t>
            </a:r>
            <a:r>
              <a:rPr lang="en-US" sz="2800" dirty="0" err="1"/>
              <a:t>ghép</a:t>
            </a:r>
            <a:r>
              <a:rPr lang="en-US" sz="2800" dirty="0"/>
              <a:t>.</a:t>
            </a:r>
          </a:p>
        </p:txBody>
      </p:sp>
      <p:sp>
        <p:nvSpPr>
          <p:cNvPr id="20" name="TextBox 16"/>
          <p:cNvSpPr txBox="1"/>
          <p:nvPr/>
        </p:nvSpPr>
        <p:spPr>
          <a:xfrm>
            <a:off x="8135037" y="5372234"/>
            <a:ext cx="393380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buClr>
                <a:srgbClr val="FC786A"/>
              </a:buClr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Đếm</a:t>
            </a:r>
            <a:r>
              <a:rPr lang="en-US" sz="2800" b="1" dirty="0"/>
              <a:t>: </a:t>
            </a:r>
            <a:r>
              <a:rPr lang="en-US" sz="2800" dirty="0"/>
              <a:t>Có 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.?.</a:t>
            </a:r>
            <a:r>
              <a:rPr lang="en-US" sz="2800" dirty="0"/>
              <a:t> </a:t>
            </a:r>
            <a:r>
              <a:rPr lang="en-US" sz="2800" dirty="0" err="1"/>
              <a:t>mảnh</a:t>
            </a:r>
            <a:r>
              <a:rPr lang="en-US" sz="2800" dirty="0"/>
              <a:t> </a:t>
            </a:r>
            <a:r>
              <a:rPr lang="en-US" sz="2800" dirty="0" err="1"/>
              <a:t>ghép</a:t>
            </a:r>
            <a:r>
              <a:rPr lang="en-US" sz="2800" dirty="0"/>
              <a:t>.</a:t>
            </a:r>
          </a:p>
        </p:txBody>
      </p:sp>
      <p:grpSp>
        <p:nvGrpSpPr>
          <p:cNvPr id="33" name="Nhóm 32"/>
          <p:cNvGrpSpPr/>
          <p:nvPr/>
        </p:nvGrpSpPr>
        <p:grpSpPr>
          <a:xfrm>
            <a:off x="3856956" y="5808460"/>
            <a:ext cx="5019106" cy="953259"/>
            <a:chOff x="6996473" y="524318"/>
            <a:chExt cx="5019106" cy="953259"/>
          </a:xfrm>
        </p:grpSpPr>
        <p:grpSp>
          <p:nvGrpSpPr>
            <p:cNvPr id="34" name="Nhóm 33"/>
            <p:cNvGrpSpPr/>
            <p:nvPr/>
          </p:nvGrpSpPr>
          <p:grpSpPr>
            <a:xfrm>
              <a:off x="7299056" y="575908"/>
              <a:ext cx="4637227" cy="747041"/>
              <a:chOff x="7299056" y="486805"/>
              <a:chExt cx="4637227" cy="747041"/>
            </a:xfrm>
          </p:grpSpPr>
          <p:sp>
            <p:nvSpPr>
              <p:cNvPr id="37" name="Rectangle: Rounded Corners 1"/>
              <p:cNvSpPr/>
              <p:nvPr/>
            </p:nvSpPr>
            <p:spPr>
              <a:xfrm>
                <a:off x="7384978" y="515259"/>
                <a:ext cx="4465384" cy="718587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800" b="1" dirty="0">
                  <a:latin typeface="#9Slide07 IcielLa Chic Pro Shad" panose="02000506090000020004" pitchFamily="2" charset="0"/>
                </a:endParaRPr>
              </a:p>
            </p:txBody>
          </p:sp>
          <p:sp>
            <p:nvSpPr>
              <p:cNvPr id="38" name="TextBox 10"/>
              <p:cNvSpPr txBox="1"/>
              <p:nvPr/>
            </p:nvSpPr>
            <p:spPr>
              <a:xfrm>
                <a:off x="7299056" y="486805"/>
                <a:ext cx="4637227" cy="700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34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Đề bài yêu cầu gì?</a:t>
                </a:r>
                <a:endParaRPr lang="en-US" sz="3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endParaRPr>
              </a:p>
            </p:txBody>
          </p:sp>
        </p:grpSp>
        <p:pic>
          <p:nvPicPr>
            <p:cNvPr id="35" name="Hình ảnh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>
              <a:fillRect/>
            </a:stretch>
          </p:blipFill>
          <p:spPr>
            <a:xfrm rot="958498">
              <a:off x="6996473" y="524318"/>
              <a:ext cx="777006" cy="953259"/>
            </a:xfrm>
            <a:prstGeom prst="rect">
              <a:avLst/>
            </a:prstGeom>
          </p:spPr>
        </p:pic>
        <p:pic>
          <p:nvPicPr>
            <p:cNvPr id="36" name="Hình ảnh 3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>
              <a:fillRect/>
            </a:stretch>
          </p:blipFill>
          <p:spPr>
            <a:xfrm rot="958498">
              <a:off x="11242271" y="524924"/>
              <a:ext cx="773308" cy="94872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Hình chữ nhật: Góc Tròn 13"/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C786A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4" t="17313" r="55895" b="24180"/>
          <a:stretch>
            <a:fillRect/>
          </a:stretch>
        </p:blipFill>
        <p:spPr>
          <a:xfrm>
            <a:off x="10770007" y="5500116"/>
            <a:ext cx="1467582" cy="1609959"/>
          </a:xfrm>
          <a:prstGeom prst="rect">
            <a:avLst/>
          </a:prstGeom>
        </p:spPr>
      </p:pic>
      <p:grpSp>
        <p:nvGrpSpPr>
          <p:cNvPr id="6" name="Nhóm 5"/>
          <p:cNvGrpSpPr/>
          <p:nvPr/>
        </p:nvGrpSpPr>
        <p:grpSpPr>
          <a:xfrm>
            <a:off x="775326" y="514924"/>
            <a:ext cx="11629506" cy="630942"/>
            <a:chOff x="775326" y="514924"/>
            <a:chExt cx="11629506" cy="630942"/>
          </a:xfrm>
        </p:grpSpPr>
        <p:grpSp>
          <p:nvGrpSpPr>
            <p:cNvPr id="7" name="Nhóm 6"/>
            <p:cNvGrpSpPr/>
            <p:nvPr/>
          </p:nvGrpSpPr>
          <p:grpSpPr>
            <a:xfrm>
              <a:off x="775326" y="514924"/>
              <a:ext cx="626380" cy="630942"/>
              <a:chOff x="775326" y="514924"/>
              <a:chExt cx="626380" cy="630942"/>
            </a:xfrm>
          </p:grpSpPr>
          <p:sp>
            <p:nvSpPr>
              <p:cNvPr id="9" name="Oval 22"/>
              <p:cNvSpPr/>
              <p:nvPr/>
            </p:nvSpPr>
            <p:spPr>
              <a:xfrm>
                <a:off x="845461" y="556819"/>
                <a:ext cx="528586" cy="589047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3200" dirty="0"/>
              </a:p>
            </p:txBody>
          </p:sp>
          <p:sp>
            <p:nvSpPr>
              <p:cNvPr id="13" name="TextBox 23"/>
              <p:cNvSpPr txBox="1"/>
              <p:nvPr/>
            </p:nvSpPr>
            <p:spPr>
              <a:xfrm>
                <a:off x="775326" y="514924"/>
                <a:ext cx="626380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5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6</a:t>
                </a:r>
                <a:endParaRPr lang="vi-VN" sz="35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TextBox 16"/>
            <p:cNvSpPr txBox="1"/>
            <p:nvPr/>
          </p:nvSpPr>
          <p:spPr>
            <a:xfrm>
              <a:off x="1471841" y="514924"/>
              <a:ext cx="10932991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 err="1">
                  <a:solidFill>
                    <a:srgbClr val="FF5D5D"/>
                  </a:solidFill>
                </a:rPr>
                <a:t>Hình</a:t>
              </a:r>
              <a:r>
                <a:rPr lang="en-US" sz="3500" b="1" dirty="0">
                  <a:solidFill>
                    <a:srgbClr val="FF5D5D"/>
                  </a:solidFill>
                </a:rPr>
                <a:t> sau có bao nhiêu </a:t>
              </a:r>
              <a:r>
                <a:rPr lang="en-US" sz="3500" b="1" dirty="0" err="1">
                  <a:solidFill>
                    <a:srgbClr val="FF5D5D"/>
                  </a:solidFill>
                </a:rPr>
                <a:t>mảnh</a:t>
              </a:r>
              <a:r>
                <a:rPr lang="en-US" sz="3500" b="1" dirty="0">
                  <a:solidFill>
                    <a:srgbClr val="FF5D5D"/>
                  </a:solidFill>
                </a:rPr>
                <a:t> </a:t>
              </a:r>
              <a:r>
                <a:rPr lang="en-US" sz="3500" b="1" dirty="0" err="1">
                  <a:solidFill>
                    <a:srgbClr val="FF5D5D"/>
                  </a:solidFill>
                </a:rPr>
                <a:t>ghép</a:t>
              </a:r>
              <a:r>
                <a:rPr lang="en-US" sz="3500" b="1" dirty="0">
                  <a:solidFill>
                    <a:srgbClr val="FF5D5D"/>
                  </a:solidFill>
                </a:rPr>
                <a:t>?</a:t>
              </a:r>
              <a:endParaRPr lang="en-US" sz="3500" b="1" dirty="0">
                <a:solidFill>
                  <a:srgbClr val="FF5050"/>
                </a:solidFill>
              </a:endParaRPr>
            </a:p>
          </p:txBody>
        </p:sp>
      </p:grpSp>
      <p:pic>
        <p:nvPicPr>
          <p:cNvPr id="16" name="Hình ảnh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46" y="2346114"/>
            <a:ext cx="6247762" cy="3514366"/>
          </a:xfrm>
          <a:prstGeom prst="rect">
            <a:avLst/>
          </a:prstGeom>
        </p:spPr>
      </p:pic>
      <p:sp>
        <p:nvSpPr>
          <p:cNvPr id="18" name="TextBox 16"/>
          <p:cNvSpPr txBox="1"/>
          <p:nvPr/>
        </p:nvSpPr>
        <p:spPr>
          <a:xfrm>
            <a:off x="1148878" y="1434280"/>
            <a:ext cx="984352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buClr>
                <a:srgbClr val="FC786A"/>
              </a:buClr>
            </a:pP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lang="en-US" sz="4000" b="1" dirty="0" err="1"/>
              <a:t>ớc</a:t>
            </a:r>
            <a:r>
              <a:rPr lang="en-US" sz="4000" b="1" dirty="0"/>
              <a:t> </a:t>
            </a:r>
            <a:r>
              <a:rPr lang="en-US" sz="4000" b="1" dirty="0" err="1"/>
              <a:t>lượng</a:t>
            </a:r>
            <a:r>
              <a:rPr lang="en-US" sz="4000" b="1" dirty="0"/>
              <a:t>: </a:t>
            </a:r>
            <a:r>
              <a:rPr lang="en-US" sz="4000" dirty="0"/>
              <a:t>Có </a:t>
            </a:r>
            <a:r>
              <a:rPr lang="en-US" sz="4000" dirty="0" err="1"/>
              <a:t>khoảng</a:t>
            </a:r>
            <a:r>
              <a:rPr lang="en-US" sz="4000" dirty="0"/>
              <a:t>   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.?.  </a:t>
            </a:r>
            <a:r>
              <a:rPr lang="en-US" sz="4000" dirty="0"/>
              <a:t> </a:t>
            </a:r>
            <a:r>
              <a:rPr lang="en-US" sz="4000" dirty="0" err="1"/>
              <a:t>mảnh</a:t>
            </a:r>
            <a:r>
              <a:rPr lang="en-US" sz="4000" dirty="0"/>
              <a:t> </a:t>
            </a:r>
            <a:r>
              <a:rPr lang="en-US" sz="4000" dirty="0" err="1"/>
              <a:t>ghép</a:t>
            </a:r>
            <a:r>
              <a:rPr lang="en-US" sz="4000" dirty="0"/>
              <a:t>.</a:t>
            </a:r>
          </a:p>
        </p:txBody>
      </p:sp>
      <p:sp>
        <p:nvSpPr>
          <p:cNvPr id="2" name="TextBox 16"/>
          <p:cNvSpPr txBox="1"/>
          <p:nvPr/>
        </p:nvSpPr>
        <p:spPr>
          <a:xfrm>
            <a:off x="6195961" y="1434280"/>
            <a:ext cx="715841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buClr>
                <a:srgbClr val="FC786A"/>
              </a:buClr>
            </a:pP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4" name="TextBox 16"/>
          <p:cNvSpPr txBox="1"/>
          <p:nvPr/>
        </p:nvSpPr>
        <p:spPr>
          <a:xfrm>
            <a:off x="6148613" y="2448328"/>
            <a:ext cx="556204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buClr>
                <a:srgbClr val="FC786A"/>
              </a:buClr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Có 6 hàng, mỗi hàng có khoảng 10 mảnh ghép.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3" name="Nhóm 42"/>
          <p:cNvGrpSpPr/>
          <p:nvPr/>
        </p:nvGrpSpPr>
        <p:grpSpPr>
          <a:xfrm>
            <a:off x="52727" y="2448328"/>
            <a:ext cx="1697536" cy="2940462"/>
            <a:chOff x="52727" y="2448328"/>
            <a:chExt cx="1697536" cy="2940462"/>
          </a:xfrm>
        </p:grpSpPr>
        <p:grpSp>
          <p:nvGrpSpPr>
            <p:cNvPr id="15" name="Nhóm 14"/>
            <p:cNvGrpSpPr/>
            <p:nvPr/>
          </p:nvGrpSpPr>
          <p:grpSpPr>
            <a:xfrm>
              <a:off x="1020076" y="2448328"/>
              <a:ext cx="626380" cy="526316"/>
              <a:chOff x="1020076" y="2448328"/>
              <a:chExt cx="626380" cy="526316"/>
            </a:xfrm>
          </p:grpSpPr>
          <p:sp>
            <p:nvSpPr>
              <p:cNvPr id="11" name="Hình thoi 10"/>
              <p:cNvSpPr/>
              <p:nvPr/>
            </p:nvSpPr>
            <p:spPr>
              <a:xfrm>
                <a:off x="1080058" y="2448328"/>
                <a:ext cx="506416" cy="526316"/>
              </a:xfrm>
              <a:prstGeom prst="diamond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23"/>
              <p:cNvSpPr txBox="1"/>
              <p:nvPr/>
            </p:nvSpPr>
            <p:spPr>
              <a:xfrm>
                <a:off x="1020076" y="2448328"/>
                <a:ext cx="6263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accent5">
                        <a:lumMod val="75000"/>
                      </a:schemeClr>
                    </a:solidFill>
                    <a:latin typeface="UTM Cookies" panose="02040603050506020204" pitchFamily="18" charset="0"/>
                  </a:rPr>
                  <a:t>1</a:t>
                </a:r>
                <a:endParaRPr lang="vi-VN" sz="28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17" name="Nhóm 16"/>
            <p:cNvGrpSpPr/>
            <p:nvPr/>
          </p:nvGrpSpPr>
          <p:grpSpPr>
            <a:xfrm>
              <a:off x="497503" y="2902684"/>
              <a:ext cx="626380" cy="526316"/>
              <a:chOff x="1020076" y="2448328"/>
              <a:chExt cx="626380" cy="526316"/>
            </a:xfrm>
          </p:grpSpPr>
          <p:sp>
            <p:nvSpPr>
              <p:cNvPr id="19" name="Hình thoi 18"/>
              <p:cNvSpPr/>
              <p:nvPr/>
            </p:nvSpPr>
            <p:spPr>
              <a:xfrm>
                <a:off x="1080058" y="2448328"/>
                <a:ext cx="506416" cy="526316"/>
              </a:xfrm>
              <a:prstGeom prst="diamond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3"/>
              <p:cNvSpPr txBox="1"/>
              <p:nvPr/>
            </p:nvSpPr>
            <p:spPr>
              <a:xfrm>
                <a:off x="1020076" y="2448328"/>
                <a:ext cx="6263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accent5">
                        <a:lumMod val="75000"/>
                      </a:schemeClr>
                    </a:solidFill>
                    <a:latin typeface="UTM Cookies" panose="02040603050506020204" pitchFamily="18" charset="0"/>
                  </a:rPr>
                  <a:t>2</a:t>
                </a:r>
                <a:endParaRPr lang="vi-VN" sz="28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22" name="Nhóm 21"/>
            <p:cNvGrpSpPr/>
            <p:nvPr/>
          </p:nvGrpSpPr>
          <p:grpSpPr>
            <a:xfrm>
              <a:off x="52727" y="3407821"/>
              <a:ext cx="626380" cy="526316"/>
              <a:chOff x="1020076" y="2448328"/>
              <a:chExt cx="626380" cy="526316"/>
            </a:xfrm>
          </p:grpSpPr>
          <p:sp>
            <p:nvSpPr>
              <p:cNvPr id="23" name="Hình thoi 22"/>
              <p:cNvSpPr/>
              <p:nvPr/>
            </p:nvSpPr>
            <p:spPr>
              <a:xfrm>
                <a:off x="1080058" y="2448328"/>
                <a:ext cx="506416" cy="526316"/>
              </a:xfrm>
              <a:prstGeom prst="diamond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020076" y="2448328"/>
                <a:ext cx="6263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accent5">
                        <a:lumMod val="75000"/>
                      </a:schemeClr>
                    </a:solidFill>
                    <a:latin typeface="UTM Cookies" panose="02040603050506020204" pitchFamily="18" charset="0"/>
                  </a:rPr>
                  <a:t>3</a:t>
                </a:r>
                <a:endParaRPr lang="vi-VN" sz="28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25" name="Nhóm 24"/>
            <p:cNvGrpSpPr/>
            <p:nvPr/>
          </p:nvGrpSpPr>
          <p:grpSpPr>
            <a:xfrm>
              <a:off x="1123883" y="3931357"/>
              <a:ext cx="626380" cy="526316"/>
              <a:chOff x="1020076" y="2448328"/>
              <a:chExt cx="626380" cy="526316"/>
            </a:xfrm>
          </p:grpSpPr>
          <p:sp>
            <p:nvSpPr>
              <p:cNvPr id="26" name="Hình thoi 25"/>
              <p:cNvSpPr/>
              <p:nvPr/>
            </p:nvSpPr>
            <p:spPr>
              <a:xfrm>
                <a:off x="1080058" y="2448328"/>
                <a:ext cx="506416" cy="526316"/>
              </a:xfrm>
              <a:prstGeom prst="diamond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3"/>
              <p:cNvSpPr txBox="1"/>
              <p:nvPr/>
            </p:nvSpPr>
            <p:spPr>
              <a:xfrm>
                <a:off x="1020076" y="2448328"/>
                <a:ext cx="6263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accent5">
                        <a:lumMod val="75000"/>
                      </a:schemeClr>
                    </a:solidFill>
                    <a:latin typeface="UTM Cookies" panose="02040603050506020204" pitchFamily="18" charset="0"/>
                  </a:rPr>
                  <a:t>4</a:t>
                </a:r>
                <a:endParaRPr lang="vi-VN" sz="28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28" name="Nhóm 27"/>
            <p:cNvGrpSpPr/>
            <p:nvPr/>
          </p:nvGrpSpPr>
          <p:grpSpPr>
            <a:xfrm>
              <a:off x="1060857" y="4393881"/>
              <a:ext cx="626380" cy="526316"/>
              <a:chOff x="1020076" y="2448328"/>
              <a:chExt cx="626380" cy="526316"/>
            </a:xfrm>
          </p:grpSpPr>
          <p:sp>
            <p:nvSpPr>
              <p:cNvPr id="29" name="Hình thoi 28"/>
              <p:cNvSpPr/>
              <p:nvPr/>
            </p:nvSpPr>
            <p:spPr>
              <a:xfrm>
                <a:off x="1080058" y="2448328"/>
                <a:ext cx="506416" cy="526316"/>
              </a:xfrm>
              <a:prstGeom prst="diamond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23"/>
              <p:cNvSpPr txBox="1"/>
              <p:nvPr/>
            </p:nvSpPr>
            <p:spPr>
              <a:xfrm>
                <a:off x="1020076" y="2448328"/>
                <a:ext cx="6263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accent5">
                        <a:lumMod val="75000"/>
                      </a:schemeClr>
                    </a:solidFill>
                    <a:latin typeface="UTM Cookies" panose="02040603050506020204" pitchFamily="18" charset="0"/>
                  </a:rPr>
                  <a:t>5</a:t>
                </a:r>
                <a:endParaRPr lang="vi-VN" sz="28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40" name="Nhóm 39"/>
            <p:cNvGrpSpPr/>
            <p:nvPr/>
          </p:nvGrpSpPr>
          <p:grpSpPr>
            <a:xfrm>
              <a:off x="619431" y="4862474"/>
              <a:ext cx="626380" cy="526316"/>
              <a:chOff x="1020076" y="2448328"/>
              <a:chExt cx="626380" cy="526316"/>
            </a:xfrm>
          </p:grpSpPr>
          <p:sp>
            <p:nvSpPr>
              <p:cNvPr id="41" name="Hình thoi 40"/>
              <p:cNvSpPr/>
              <p:nvPr/>
            </p:nvSpPr>
            <p:spPr>
              <a:xfrm>
                <a:off x="1080058" y="2448328"/>
                <a:ext cx="506416" cy="526316"/>
              </a:xfrm>
              <a:prstGeom prst="diamond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23"/>
              <p:cNvSpPr txBox="1"/>
              <p:nvPr/>
            </p:nvSpPr>
            <p:spPr>
              <a:xfrm>
                <a:off x="1020076" y="2448328"/>
                <a:ext cx="6263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accent5">
                        <a:lumMod val="75000"/>
                      </a:schemeClr>
                    </a:solidFill>
                    <a:latin typeface="UTM Cookies" panose="02040603050506020204" pitchFamily="18" charset="0"/>
                  </a:rPr>
                  <a:t>6</a:t>
                </a:r>
                <a:endParaRPr lang="vi-VN" sz="28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p:grpSp>
      </p:grpSp>
      <p:sp>
        <p:nvSpPr>
          <p:cNvPr id="44" name="TextBox 16"/>
          <p:cNvSpPr txBox="1"/>
          <p:nvPr/>
        </p:nvSpPr>
        <p:spPr>
          <a:xfrm>
            <a:off x="6058890" y="3800645"/>
            <a:ext cx="588519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buClr>
                <a:srgbClr val="FC786A"/>
              </a:buClr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Có khoảng </a:t>
            </a:r>
            <a:r>
              <a:rPr lang="vi-V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mảnh ghép.</a:t>
            </a:r>
          </a:p>
          <a:p>
            <a:pPr algn="just">
              <a:buClr>
                <a:srgbClr val="FC786A"/>
              </a:buClr>
            </a:pP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 animBg="1"/>
      <p:bldP spid="4" grpId="0"/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Hình chữ nhật: Góc Tròn 13"/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C786A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4" t="17313" r="55895" b="24180"/>
          <a:stretch>
            <a:fillRect/>
          </a:stretch>
        </p:blipFill>
        <p:spPr>
          <a:xfrm>
            <a:off x="10770007" y="5500116"/>
            <a:ext cx="1467582" cy="1609959"/>
          </a:xfrm>
          <a:prstGeom prst="rect">
            <a:avLst/>
          </a:prstGeom>
        </p:spPr>
      </p:pic>
      <p:grpSp>
        <p:nvGrpSpPr>
          <p:cNvPr id="6" name="Nhóm 5"/>
          <p:cNvGrpSpPr/>
          <p:nvPr/>
        </p:nvGrpSpPr>
        <p:grpSpPr>
          <a:xfrm>
            <a:off x="775326" y="514924"/>
            <a:ext cx="11629506" cy="630942"/>
            <a:chOff x="775326" y="514924"/>
            <a:chExt cx="11629506" cy="630942"/>
          </a:xfrm>
        </p:grpSpPr>
        <p:grpSp>
          <p:nvGrpSpPr>
            <p:cNvPr id="7" name="Nhóm 6"/>
            <p:cNvGrpSpPr/>
            <p:nvPr/>
          </p:nvGrpSpPr>
          <p:grpSpPr>
            <a:xfrm>
              <a:off x="775326" y="514924"/>
              <a:ext cx="626380" cy="630942"/>
              <a:chOff x="775326" y="514924"/>
              <a:chExt cx="626380" cy="630942"/>
            </a:xfrm>
          </p:grpSpPr>
          <p:sp>
            <p:nvSpPr>
              <p:cNvPr id="9" name="Oval 22"/>
              <p:cNvSpPr/>
              <p:nvPr/>
            </p:nvSpPr>
            <p:spPr>
              <a:xfrm>
                <a:off x="845461" y="556819"/>
                <a:ext cx="528586" cy="589047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3200" dirty="0"/>
              </a:p>
            </p:txBody>
          </p:sp>
          <p:sp>
            <p:nvSpPr>
              <p:cNvPr id="13" name="TextBox 23"/>
              <p:cNvSpPr txBox="1"/>
              <p:nvPr/>
            </p:nvSpPr>
            <p:spPr>
              <a:xfrm>
                <a:off x="775326" y="514924"/>
                <a:ext cx="626380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5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6</a:t>
                </a:r>
                <a:endParaRPr lang="vi-VN" sz="35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TextBox 16"/>
            <p:cNvSpPr txBox="1"/>
            <p:nvPr/>
          </p:nvSpPr>
          <p:spPr>
            <a:xfrm>
              <a:off x="1471841" y="514924"/>
              <a:ext cx="10932991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 err="1">
                  <a:solidFill>
                    <a:srgbClr val="FF5D5D"/>
                  </a:solidFill>
                </a:rPr>
                <a:t>Hình</a:t>
              </a:r>
              <a:r>
                <a:rPr lang="en-US" sz="3500" b="1" dirty="0">
                  <a:solidFill>
                    <a:srgbClr val="FF5D5D"/>
                  </a:solidFill>
                </a:rPr>
                <a:t> sau có bao nhiêu </a:t>
              </a:r>
              <a:r>
                <a:rPr lang="en-US" sz="3500" b="1" dirty="0" err="1">
                  <a:solidFill>
                    <a:srgbClr val="FF5D5D"/>
                  </a:solidFill>
                </a:rPr>
                <a:t>mảnh</a:t>
              </a:r>
              <a:r>
                <a:rPr lang="en-US" sz="3500" b="1" dirty="0">
                  <a:solidFill>
                    <a:srgbClr val="FF5D5D"/>
                  </a:solidFill>
                </a:rPr>
                <a:t> </a:t>
              </a:r>
              <a:r>
                <a:rPr lang="en-US" sz="3500" b="1" dirty="0" err="1">
                  <a:solidFill>
                    <a:srgbClr val="FF5D5D"/>
                  </a:solidFill>
                </a:rPr>
                <a:t>ghép</a:t>
              </a:r>
              <a:r>
                <a:rPr lang="en-US" sz="3500" b="1" dirty="0">
                  <a:solidFill>
                    <a:srgbClr val="FF5D5D"/>
                  </a:solidFill>
                </a:rPr>
                <a:t>?</a:t>
              </a:r>
              <a:endParaRPr lang="en-US" sz="3500" b="1" dirty="0">
                <a:solidFill>
                  <a:srgbClr val="FF5050"/>
                </a:solidFill>
              </a:endParaRPr>
            </a:p>
          </p:txBody>
        </p:sp>
      </p:grpSp>
      <p:pic>
        <p:nvPicPr>
          <p:cNvPr id="16" name="Hình ảnh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46" y="2346114"/>
            <a:ext cx="6247762" cy="3514366"/>
          </a:xfrm>
          <a:prstGeom prst="rect">
            <a:avLst/>
          </a:prstGeom>
        </p:spPr>
      </p:pic>
      <p:sp>
        <p:nvSpPr>
          <p:cNvPr id="10" name="TextBox 16"/>
          <p:cNvSpPr txBox="1"/>
          <p:nvPr/>
        </p:nvSpPr>
        <p:spPr>
          <a:xfrm>
            <a:off x="4025228" y="5902799"/>
            <a:ext cx="624776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buClr>
                <a:srgbClr val="FC786A"/>
              </a:buClr>
            </a:pP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Đếm</a:t>
            </a:r>
            <a:r>
              <a:rPr lang="en-US" sz="4000" b="1" dirty="0"/>
              <a:t>: </a:t>
            </a:r>
            <a:r>
              <a:rPr lang="en-US" sz="4000" dirty="0"/>
              <a:t>Có 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.?.</a:t>
            </a:r>
            <a:r>
              <a:rPr lang="en-US" sz="4000" dirty="0"/>
              <a:t>   </a:t>
            </a:r>
            <a:r>
              <a:rPr lang="en-US" sz="4000" dirty="0" err="1"/>
              <a:t>mảnh</a:t>
            </a:r>
            <a:r>
              <a:rPr lang="en-US" sz="4000" dirty="0"/>
              <a:t> </a:t>
            </a:r>
            <a:r>
              <a:rPr lang="en-US" sz="4000" dirty="0" err="1"/>
              <a:t>ghép</a:t>
            </a:r>
            <a:r>
              <a:rPr lang="en-US" sz="4000" dirty="0"/>
              <a:t>.</a:t>
            </a:r>
          </a:p>
        </p:txBody>
      </p:sp>
      <p:sp>
        <p:nvSpPr>
          <p:cNvPr id="20" name="TextBox 16"/>
          <p:cNvSpPr txBox="1"/>
          <p:nvPr/>
        </p:nvSpPr>
        <p:spPr>
          <a:xfrm>
            <a:off x="6013267" y="5921787"/>
            <a:ext cx="715841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buClr>
                <a:srgbClr val="FC786A"/>
              </a:buClr>
            </a:pP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61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25625 -0.0351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12" y="-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6" name="Nhóm 25"/>
          <p:cNvGrpSpPr/>
          <p:nvPr/>
        </p:nvGrpSpPr>
        <p:grpSpPr>
          <a:xfrm>
            <a:off x="-621556" y="209117"/>
            <a:ext cx="14107452" cy="4988566"/>
            <a:chOff x="-621556" y="209117"/>
            <a:chExt cx="14107452" cy="4988566"/>
          </a:xfrm>
        </p:grpSpPr>
        <p:pic>
          <p:nvPicPr>
            <p:cNvPr id="14" name="Hình ảnh 13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77" b="50000"/>
            <a:stretch>
              <a:fillRect/>
            </a:stretch>
          </p:blipFill>
          <p:spPr>
            <a:xfrm>
              <a:off x="1551609" y="1768683"/>
              <a:ext cx="2038865" cy="3429000"/>
            </a:xfrm>
            <a:prstGeom prst="rect">
              <a:avLst/>
            </a:prstGeom>
          </p:spPr>
        </p:pic>
        <p:pic>
          <p:nvPicPr>
            <p:cNvPr id="15" name="Hình ảnh 14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77" b="50000"/>
            <a:stretch>
              <a:fillRect/>
            </a:stretch>
          </p:blipFill>
          <p:spPr>
            <a:xfrm>
              <a:off x="8329635" y="1712867"/>
              <a:ext cx="2038865" cy="3429000"/>
            </a:xfrm>
            <a:prstGeom prst="rect">
              <a:avLst/>
            </a:prstGeom>
          </p:spPr>
        </p:pic>
        <p:pic>
          <p:nvPicPr>
            <p:cNvPr id="16" name="Hình ảnh 15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57" t="7635" r="39560" b="42365"/>
            <a:stretch>
              <a:fillRect/>
            </a:stretch>
          </p:blipFill>
          <p:spPr>
            <a:xfrm>
              <a:off x="3675602" y="751217"/>
              <a:ext cx="5264905" cy="3429000"/>
            </a:xfrm>
            <a:prstGeom prst="rect">
              <a:avLst/>
            </a:prstGeom>
          </p:spPr>
        </p:pic>
        <p:pic>
          <p:nvPicPr>
            <p:cNvPr id="17" name="Hình ảnh 16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2456162" y="716479"/>
              <a:ext cx="2487166" cy="1503750"/>
            </a:xfrm>
            <a:prstGeom prst="rect">
              <a:avLst/>
            </a:prstGeom>
          </p:spPr>
        </p:pic>
        <p:pic>
          <p:nvPicPr>
            <p:cNvPr id="18" name="Hình ảnh 17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4877026" y="678819"/>
              <a:ext cx="2487166" cy="1503750"/>
            </a:xfrm>
            <a:prstGeom prst="rect">
              <a:avLst/>
            </a:prstGeom>
          </p:spPr>
        </p:pic>
        <p:pic>
          <p:nvPicPr>
            <p:cNvPr id="19" name="Hình ảnh 18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7290930" y="716479"/>
              <a:ext cx="2487166" cy="1503750"/>
            </a:xfrm>
            <a:prstGeom prst="rect">
              <a:avLst/>
            </a:prstGeom>
          </p:spPr>
        </p:pic>
        <p:pic>
          <p:nvPicPr>
            <p:cNvPr id="20" name="Hình ảnh 19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9531059" y="629483"/>
              <a:ext cx="2487166" cy="1503750"/>
            </a:xfrm>
            <a:prstGeom prst="rect">
              <a:avLst/>
            </a:prstGeom>
          </p:spPr>
        </p:pic>
        <p:pic>
          <p:nvPicPr>
            <p:cNvPr id="21" name="Hình ảnh 20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10998730" y="209117"/>
              <a:ext cx="2487166" cy="1503750"/>
            </a:xfrm>
            <a:prstGeom prst="rect">
              <a:avLst/>
            </a:prstGeom>
          </p:spPr>
        </p:pic>
        <p:pic>
          <p:nvPicPr>
            <p:cNvPr id="22" name="Hình ảnh 21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297646" y="676681"/>
              <a:ext cx="2487166" cy="1503750"/>
            </a:xfrm>
            <a:prstGeom prst="rect">
              <a:avLst/>
            </a:prstGeom>
          </p:spPr>
        </p:pic>
        <p:pic>
          <p:nvPicPr>
            <p:cNvPr id="23" name="Hình ảnh 22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-621556" y="340222"/>
              <a:ext cx="2487166" cy="1503750"/>
            </a:xfrm>
            <a:prstGeom prst="rect">
              <a:avLst/>
            </a:prstGeom>
          </p:spPr>
        </p:pic>
        <p:pic>
          <p:nvPicPr>
            <p:cNvPr id="24" name="Hình ảnh 23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0" t="58928" r="79126" b="10127"/>
            <a:stretch>
              <a:fillRect/>
            </a:stretch>
          </p:blipFill>
          <p:spPr>
            <a:xfrm>
              <a:off x="7924831" y="1325146"/>
              <a:ext cx="1126606" cy="1200530"/>
            </a:xfrm>
            <a:prstGeom prst="rect">
              <a:avLst/>
            </a:prstGeom>
          </p:spPr>
        </p:pic>
        <p:pic>
          <p:nvPicPr>
            <p:cNvPr id="25" name="Hình ảnh 24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0" t="58928" r="79126" b="10127"/>
            <a:stretch>
              <a:fillRect/>
            </a:stretch>
          </p:blipFill>
          <p:spPr>
            <a:xfrm flipH="1">
              <a:off x="3406368" y="1302339"/>
              <a:ext cx="1126606" cy="1200530"/>
            </a:xfrm>
            <a:prstGeom prst="rect">
              <a:avLst/>
            </a:prstGeom>
          </p:spPr>
        </p:pic>
      </p:grpSp>
      <p:pic>
        <p:nvPicPr>
          <p:cNvPr id="3" name="Hình ảnh 2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>
            <a:fillRect/>
          </a:stretch>
        </p:blipFill>
        <p:spPr>
          <a:xfrm>
            <a:off x="245161" y="1381358"/>
            <a:ext cx="3100152" cy="5511380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54" t="48172" r="2987"/>
          <a:stretch>
            <a:fillRect/>
          </a:stretch>
        </p:blipFill>
        <p:spPr>
          <a:xfrm>
            <a:off x="2153982" y="2707162"/>
            <a:ext cx="8002928" cy="6211909"/>
          </a:xfrm>
          <a:prstGeom prst="rect">
            <a:avLst/>
          </a:prstGeom>
        </p:spPr>
      </p:pic>
      <p:grpSp>
        <p:nvGrpSpPr>
          <p:cNvPr id="12" name="Nhóm 11"/>
          <p:cNvGrpSpPr/>
          <p:nvPr/>
        </p:nvGrpSpPr>
        <p:grpSpPr>
          <a:xfrm>
            <a:off x="9411411" y="4221114"/>
            <a:ext cx="2877956" cy="2004137"/>
            <a:chOff x="8685518" y="4745497"/>
            <a:chExt cx="2877956" cy="2004137"/>
          </a:xfrm>
        </p:grpSpPr>
        <p:pic>
          <p:nvPicPr>
            <p:cNvPr id="4" name="Hình ảnh 3" descr="Ảnh có chứa văn bản&#10;&#10;Mô tả được tạo tự động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6" t="5572" r="19013" b="41891"/>
            <a:stretch>
              <a:fillRect/>
            </a:stretch>
          </p:blipFill>
          <p:spPr>
            <a:xfrm>
              <a:off x="8685518" y="4745497"/>
              <a:ext cx="2133600" cy="2004137"/>
            </a:xfrm>
            <a:prstGeom prst="rect">
              <a:avLst/>
            </a:prstGeom>
          </p:spPr>
        </p:pic>
        <p:pic>
          <p:nvPicPr>
            <p:cNvPr id="10" name="Hình ảnh 9" descr="Ảnh có chứa văn bản&#10;&#10;Mô tả được tạo tự động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1" t="11814" r="50474" b="39803"/>
            <a:stretch>
              <a:fillRect/>
            </a:stretch>
          </p:blipFill>
          <p:spPr>
            <a:xfrm rot="2834574">
              <a:off x="9756472" y="4799303"/>
              <a:ext cx="1593969" cy="2020035"/>
            </a:xfrm>
            <a:prstGeom prst="rect">
              <a:avLst/>
            </a:prstGeom>
          </p:spPr>
        </p:pic>
      </p:grpSp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48"/>
                  <p14:fade out="1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65779" y="-870080"/>
            <a:ext cx="609600" cy="609600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4" t="17313" r="55895" b="24180"/>
          <a:stretch>
            <a:fillRect/>
          </a:stretch>
        </p:blipFill>
        <p:spPr>
          <a:xfrm>
            <a:off x="9945136" y="4477213"/>
            <a:ext cx="2458638" cy="2697162"/>
          </a:xfrm>
          <a:prstGeom prst="rect">
            <a:avLst/>
          </a:prstGeom>
        </p:spPr>
      </p:pic>
      <p:pic>
        <p:nvPicPr>
          <p:cNvPr id="28" name="Hình ảnh 2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8" t="6341" r="16180" b="50000"/>
          <a:stretch>
            <a:fillRect/>
          </a:stretch>
        </p:blipFill>
        <p:spPr>
          <a:xfrm>
            <a:off x="2271713" y="3025829"/>
            <a:ext cx="7885197" cy="4784257"/>
          </a:xfrm>
          <a:prstGeom prst="rect">
            <a:avLst/>
          </a:prstGeom>
        </p:spPr>
      </p:pic>
      <p:grpSp>
        <p:nvGrpSpPr>
          <p:cNvPr id="29" name="Nhóm 28"/>
          <p:cNvGrpSpPr/>
          <p:nvPr/>
        </p:nvGrpSpPr>
        <p:grpSpPr>
          <a:xfrm>
            <a:off x="3119573" y="798660"/>
            <a:ext cx="5780853" cy="2170096"/>
            <a:chOff x="1139185" y="2667580"/>
            <a:chExt cx="7173783" cy="4059589"/>
          </a:xfrm>
        </p:grpSpPr>
        <p:sp>
          <p:nvSpPr>
            <p:cNvPr id="30" name="Bong bóng Lời nói: Hình chữ nhật với Góc Tròn 29"/>
            <p:cNvSpPr/>
            <p:nvPr/>
          </p:nvSpPr>
          <p:spPr>
            <a:xfrm>
              <a:off x="1139185" y="2667580"/>
              <a:ext cx="7173783" cy="4059589"/>
            </a:xfrm>
            <a:custGeom>
              <a:avLst/>
              <a:gdLst>
                <a:gd name="connsiteX0" fmla="*/ 0 w 7173783"/>
                <a:gd name="connsiteY0" fmla="*/ 676612 h 4059589"/>
                <a:gd name="connsiteX1" fmla="*/ 676612 w 7173783"/>
                <a:gd name="connsiteY1" fmla="*/ 0 h 4059589"/>
                <a:gd name="connsiteX2" fmla="*/ 1195631 w 7173783"/>
                <a:gd name="connsiteY2" fmla="*/ 0 h 4059589"/>
                <a:gd name="connsiteX3" fmla="*/ 1195631 w 7173783"/>
                <a:gd name="connsiteY3" fmla="*/ 0 h 4059589"/>
                <a:gd name="connsiteX4" fmla="*/ 2989076 w 7173783"/>
                <a:gd name="connsiteY4" fmla="*/ 0 h 4059589"/>
                <a:gd name="connsiteX5" fmla="*/ 6497171 w 7173783"/>
                <a:gd name="connsiteY5" fmla="*/ 0 h 4059589"/>
                <a:gd name="connsiteX6" fmla="*/ 7173783 w 7173783"/>
                <a:gd name="connsiteY6" fmla="*/ 676612 h 4059589"/>
                <a:gd name="connsiteX7" fmla="*/ 7173783 w 7173783"/>
                <a:gd name="connsiteY7" fmla="*/ 2368094 h 4059589"/>
                <a:gd name="connsiteX8" fmla="*/ 7173783 w 7173783"/>
                <a:gd name="connsiteY8" fmla="*/ 2368094 h 4059589"/>
                <a:gd name="connsiteX9" fmla="*/ 7173783 w 7173783"/>
                <a:gd name="connsiteY9" fmla="*/ 3382991 h 4059589"/>
                <a:gd name="connsiteX10" fmla="*/ 7173783 w 7173783"/>
                <a:gd name="connsiteY10" fmla="*/ 3382977 h 4059589"/>
                <a:gd name="connsiteX11" fmla="*/ 6497171 w 7173783"/>
                <a:gd name="connsiteY11" fmla="*/ 4059589 h 4059589"/>
                <a:gd name="connsiteX12" fmla="*/ 2989076 w 7173783"/>
                <a:gd name="connsiteY12" fmla="*/ 4059589 h 4059589"/>
                <a:gd name="connsiteX13" fmla="*/ 1195631 w 7173783"/>
                <a:gd name="connsiteY13" fmla="*/ 4059589 h 4059589"/>
                <a:gd name="connsiteX14" fmla="*/ 1195631 w 7173783"/>
                <a:gd name="connsiteY14" fmla="*/ 4059589 h 4059589"/>
                <a:gd name="connsiteX15" fmla="*/ 676612 w 7173783"/>
                <a:gd name="connsiteY15" fmla="*/ 4059589 h 4059589"/>
                <a:gd name="connsiteX16" fmla="*/ 0 w 7173783"/>
                <a:gd name="connsiteY16" fmla="*/ 3382977 h 4059589"/>
                <a:gd name="connsiteX17" fmla="*/ 0 w 7173783"/>
                <a:gd name="connsiteY17" fmla="*/ 3382991 h 4059589"/>
                <a:gd name="connsiteX18" fmla="*/ -423038 w 7173783"/>
                <a:gd name="connsiteY18" fmla="*/ 3012824 h 4059589"/>
                <a:gd name="connsiteX19" fmla="*/ 0 w 7173783"/>
                <a:gd name="connsiteY19" fmla="*/ 2368094 h 4059589"/>
                <a:gd name="connsiteX20" fmla="*/ 0 w 7173783"/>
                <a:gd name="connsiteY20" fmla="*/ 676612 h 405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059589" fill="none" extrusionOk="0">
                  <a:moveTo>
                    <a:pt x="0" y="676612"/>
                  </a:moveTo>
                  <a:cubicBezTo>
                    <a:pt x="-46815" y="247570"/>
                    <a:pt x="286657" y="-29565"/>
                    <a:pt x="676612" y="0"/>
                  </a:cubicBezTo>
                  <a:cubicBezTo>
                    <a:pt x="762919" y="-30932"/>
                    <a:pt x="1052157" y="-22337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236044" y="169626"/>
                    <a:pt x="5492541" y="166819"/>
                    <a:pt x="6497171" y="0"/>
                  </a:cubicBezTo>
                  <a:cubicBezTo>
                    <a:pt x="6884601" y="-20617"/>
                    <a:pt x="7116699" y="261150"/>
                    <a:pt x="7173783" y="676612"/>
                  </a:cubicBezTo>
                  <a:cubicBezTo>
                    <a:pt x="7139897" y="1350042"/>
                    <a:pt x="7228052" y="1530743"/>
                    <a:pt x="7173783" y="2368094"/>
                  </a:cubicBezTo>
                  <a:lnTo>
                    <a:pt x="7173783" y="2368094"/>
                  </a:lnTo>
                  <a:cubicBezTo>
                    <a:pt x="7201449" y="2787457"/>
                    <a:pt x="7144832" y="2959420"/>
                    <a:pt x="7173783" y="3382991"/>
                  </a:cubicBezTo>
                  <a:cubicBezTo>
                    <a:pt x="7173783" y="3382987"/>
                    <a:pt x="7173783" y="3382983"/>
                    <a:pt x="7173783" y="3382977"/>
                  </a:cubicBezTo>
                  <a:cubicBezTo>
                    <a:pt x="7188113" y="3745413"/>
                    <a:pt x="6880772" y="4085219"/>
                    <a:pt x="6497171" y="4059589"/>
                  </a:cubicBezTo>
                  <a:cubicBezTo>
                    <a:pt x="5034384" y="3982627"/>
                    <a:pt x="3440167" y="4030530"/>
                    <a:pt x="2989076" y="4059589"/>
                  </a:cubicBezTo>
                  <a:cubicBezTo>
                    <a:pt x="2457844" y="4042582"/>
                    <a:pt x="1832322" y="4025329"/>
                    <a:pt x="1195631" y="4059589"/>
                  </a:cubicBezTo>
                  <a:lnTo>
                    <a:pt x="1195631" y="4059589"/>
                  </a:lnTo>
                  <a:cubicBezTo>
                    <a:pt x="977261" y="4075358"/>
                    <a:pt x="855687" y="4085949"/>
                    <a:pt x="676612" y="4059589"/>
                  </a:cubicBezTo>
                  <a:cubicBezTo>
                    <a:pt x="255558" y="4074513"/>
                    <a:pt x="2979" y="3823281"/>
                    <a:pt x="0" y="3382977"/>
                  </a:cubicBezTo>
                  <a:cubicBezTo>
                    <a:pt x="1" y="3382981"/>
                    <a:pt x="0" y="3382985"/>
                    <a:pt x="0" y="3382991"/>
                  </a:cubicBezTo>
                  <a:cubicBezTo>
                    <a:pt x="-109248" y="3236567"/>
                    <a:pt x="-319285" y="3166113"/>
                    <a:pt x="-423038" y="3012824"/>
                  </a:cubicBezTo>
                  <a:cubicBezTo>
                    <a:pt x="-222668" y="2763052"/>
                    <a:pt x="-113580" y="2482725"/>
                    <a:pt x="0" y="2368094"/>
                  </a:cubicBezTo>
                  <a:cubicBezTo>
                    <a:pt x="94926" y="1949193"/>
                    <a:pt x="89698" y="959555"/>
                    <a:pt x="0" y="676612"/>
                  </a:cubicBezTo>
                  <a:close/>
                </a:path>
                <a:path w="7173783" h="4059589" stroke="0" extrusionOk="0">
                  <a:moveTo>
                    <a:pt x="0" y="676612"/>
                  </a:moveTo>
                  <a:cubicBezTo>
                    <a:pt x="14193" y="304615"/>
                    <a:pt x="260594" y="-56960"/>
                    <a:pt x="676612" y="0"/>
                  </a:cubicBezTo>
                  <a:cubicBezTo>
                    <a:pt x="831363" y="-41867"/>
                    <a:pt x="1074181" y="7856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654990" y="117495"/>
                    <a:pt x="5970812" y="-81622"/>
                    <a:pt x="6497171" y="0"/>
                  </a:cubicBezTo>
                  <a:cubicBezTo>
                    <a:pt x="6826990" y="-17655"/>
                    <a:pt x="7226620" y="315002"/>
                    <a:pt x="7173783" y="676612"/>
                  </a:cubicBezTo>
                  <a:cubicBezTo>
                    <a:pt x="7128079" y="943486"/>
                    <a:pt x="7299197" y="2122784"/>
                    <a:pt x="7173783" y="2368094"/>
                  </a:cubicBezTo>
                  <a:lnTo>
                    <a:pt x="7173783" y="2368094"/>
                  </a:lnTo>
                  <a:cubicBezTo>
                    <a:pt x="7157823" y="2708794"/>
                    <a:pt x="7112262" y="3108156"/>
                    <a:pt x="7173783" y="3382991"/>
                  </a:cubicBezTo>
                  <a:cubicBezTo>
                    <a:pt x="7173783" y="3382983"/>
                    <a:pt x="7173782" y="3382979"/>
                    <a:pt x="7173783" y="3382977"/>
                  </a:cubicBezTo>
                  <a:cubicBezTo>
                    <a:pt x="7206492" y="3715966"/>
                    <a:pt x="6811600" y="4055146"/>
                    <a:pt x="6497171" y="4059589"/>
                  </a:cubicBezTo>
                  <a:cubicBezTo>
                    <a:pt x="5914174" y="3914505"/>
                    <a:pt x="4141124" y="4094668"/>
                    <a:pt x="2989076" y="4059589"/>
                  </a:cubicBezTo>
                  <a:cubicBezTo>
                    <a:pt x="2198558" y="4098679"/>
                    <a:pt x="1678911" y="4020923"/>
                    <a:pt x="1195631" y="4059589"/>
                  </a:cubicBezTo>
                  <a:lnTo>
                    <a:pt x="1195631" y="4059589"/>
                  </a:lnTo>
                  <a:cubicBezTo>
                    <a:pt x="1112591" y="4050199"/>
                    <a:pt x="806248" y="4019350"/>
                    <a:pt x="676612" y="4059589"/>
                  </a:cubicBezTo>
                  <a:cubicBezTo>
                    <a:pt x="278201" y="4049027"/>
                    <a:pt x="30164" y="3738066"/>
                    <a:pt x="0" y="3382977"/>
                  </a:cubicBezTo>
                  <a:cubicBezTo>
                    <a:pt x="-1" y="3382984"/>
                    <a:pt x="0" y="3382990"/>
                    <a:pt x="0" y="3382991"/>
                  </a:cubicBezTo>
                  <a:cubicBezTo>
                    <a:pt x="-48626" y="3346824"/>
                    <a:pt x="-316276" y="3102163"/>
                    <a:pt x="-423038" y="3012824"/>
                  </a:cubicBezTo>
                  <a:cubicBezTo>
                    <a:pt x="-405122" y="2919734"/>
                    <a:pt x="-149466" y="2481509"/>
                    <a:pt x="0" y="2368094"/>
                  </a:cubicBezTo>
                  <a:cubicBezTo>
                    <a:pt x="-26827" y="2197219"/>
                    <a:pt x="-17566" y="921079"/>
                    <a:pt x="0" y="67661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1" name="Text Placeholder 7"/>
            <p:cNvSpPr txBox="1"/>
            <p:nvPr/>
          </p:nvSpPr>
          <p:spPr>
            <a:xfrm>
              <a:off x="1413769" y="3210755"/>
              <a:ext cx="6752490" cy="2988535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600"/>
                </a:spcBef>
              </a:pP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Tuyệt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đẹp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Chúng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ta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cùng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bày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bánh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lên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bàn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nào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44444E-6 L -0.41003 -0.335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08" y="-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Hình chữ nhật: Góc Tròn 13"/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Nhóm 1"/>
          <p:cNvGrpSpPr/>
          <p:nvPr/>
        </p:nvGrpSpPr>
        <p:grpSpPr>
          <a:xfrm>
            <a:off x="10930861" y="5718413"/>
            <a:ext cx="1366367" cy="992104"/>
            <a:chOff x="8685518" y="4745497"/>
            <a:chExt cx="2877956" cy="2004137"/>
          </a:xfrm>
        </p:grpSpPr>
        <p:pic>
          <p:nvPicPr>
            <p:cNvPr id="4" name="Hình ảnh 3" descr="Ảnh có chứa văn bản&#10;&#10;Mô tả được tạo tự độ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6" t="5572" r="19013" b="41891"/>
            <a:stretch>
              <a:fillRect/>
            </a:stretch>
          </p:blipFill>
          <p:spPr>
            <a:xfrm>
              <a:off x="8685518" y="4745497"/>
              <a:ext cx="2133600" cy="2004137"/>
            </a:xfrm>
            <a:prstGeom prst="rect">
              <a:avLst/>
            </a:prstGeom>
          </p:spPr>
        </p:pic>
        <p:pic>
          <p:nvPicPr>
            <p:cNvPr id="10" name="Hình ảnh 9" descr="Ảnh có chứa văn bản&#10;&#10;Mô tả được tạo tự độ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1" t="11814" r="50474" b="39803"/>
            <a:stretch>
              <a:fillRect/>
            </a:stretch>
          </p:blipFill>
          <p:spPr>
            <a:xfrm rot="2834574">
              <a:off x="9756472" y="4799303"/>
              <a:ext cx="1593969" cy="2020035"/>
            </a:xfrm>
            <a:prstGeom prst="rect">
              <a:avLst/>
            </a:prstGeom>
          </p:spPr>
        </p:pic>
      </p:grpSp>
      <p:pic>
        <p:nvPicPr>
          <p:cNvPr id="12" name="Hình ảnh 11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9" t="11542" r="39328" b="31940"/>
          <a:stretch>
            <a:fillRect/>
          </a:stretch>
        </p:blipFill>
        <p:spPr>
          <a:xfrm>
            <a:off x="383136" y="147484"/>
            <a:ext cx="1828800" cy="1518652"/>
          </a:xfrm>
          <a:prstGeom prst="rect">
            <a:avLst/>
          </a:prstGeom>
        </p:spPr>
      </p:pic>
      <p:grpSp>
        <p:nvGrpSpPr>
          <p:cNvPr id="15" name="Nhóm 14"/>
          <p:cNvGrpSpPr/>
          <p:nvPr/>
        </p:nvGrpSpPr>
        <p:grpSpPr>
          <a:xfrm>
            <a:off x="1287762" y="577221"/>
            <a:ext cx="4328619" cy="861774"/>
            <a:chOff x="3650567" y="4573200"/>
            <a:chExt cx="4296331" cy="861774"/>
          </a:xfrm>
        </p:grpSpPr>
        <p:sp>
          <p:nvSpPr>
            <p:cNvPr id="17" name="TextBox 67"/>
            <p:cNvSpPr txBox="1"/>
            <p:nvPr/>
          </p:nvSpPr>
          <p:spPr>
            <a:xfrm>
              <a:off x="3666356" y="4573200"/>
              <a:ext cx="428054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  <a:endParaRPr lang="en-US" sz="50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3650567" y="4573200"/>
              <a:ext cx="428054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000" b="1" dirty="0">
                  <a:ln w="9525">
                    <a:noFill/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  <a:endParaRPr lang="en-US" sz="5000" b="1" dirty="0">
                <a:ln w="9525">
                  <a:noFill/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26" name="Hộp Văn bản 25"/>
          <p:cNvSpPr txBox="1"/>
          <p:nvPr/>
        </p:nvSpPr>
        <p:spPr>
          <a:xfrm>
            <a:off x="3001351" y="1305860"/>
            <a:ext cx="774150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000" dirty="0">
                <a:ln w="28575">
                  <a:solidFill>
                    <a:srgbClr val="0070C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SVN-Hole Hearted" panose="020B0A06020104020203" pitchFamily="34" charset="0"/>
              </a:rPr>
              <a:t>BẢNG NHÂN VÀ THÚ CƯNG</a:t>
            </a:r>
            <a:endParaRPr lang="vi-VN" sz="5000" dirty="0">
              <a:ln w="28575">
                <a:solidFill>
                  <a:srgbClr val="0070C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" name="TextBox 16"/>
          <p:cNvSpPr txBox="1"/>
          <p:nvPr/>
        </p:nvSpPr>
        <p:spPr>
          <a:xfrm>
            <a:off x="711063" y="3093115"/>
            <a:ext cx="11050993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Chọn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bảng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nhân đã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học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Lần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lượt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từng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bạn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lớp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mỗi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bạn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gọi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tên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một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số,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bắt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đầu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từ số 1,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rồi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2,3, …, số sau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cùng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là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tích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bảng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nhân đang chơi.</a:t>
            </a:r>
          </a:p>
          <a:p>
            <a:pPr marL="457200" indent="-45720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Nếu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bạn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nào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gọi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đến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số là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tích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bảng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nhân,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bạn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đó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phải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giả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tiếng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kêu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một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vật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/>
          </a:p>
        </p:txBody>
      </p:sp>
      <p:grpSp>
        <p:nvGrpSpPr>
          <p:cNvPr id="46" name="Nhóm 45"/>
          <p:cNvGrpSpPr/>
          <p:nvPr/>
        </p:nvGrpSpPr>
        <p:grpSpPr>
          <a:xfrm>
            <a:off x="4726384" y="1912501"/>
            <a:ext cx="3263460" cy="1220131"/>
            <a:chOff x="7164960" y="192401"/>
            <a:chExt cx="3263460" cy="1220131"/>
          </a:xfrm>
        </p:grpSpPr>
        <p:grpSp>
          <p:nvGrpSpPr>
            <p:cNvPr id="47" name="Nhóm 46"/>
            <p:cNvGrpSpPr/>
            <p:nvPr/>
          </p:nvGrpSpPr>
          <p:grpSpPr>
            <a:xfrm>
              <a:off x="7298940" y="604362"/>
              <a:ext cx="3129480" cy="808170"/>
              <a:chOff x="7298940" y="515259"/>
              <a:chExt cx="3129480" cy="808170"/>
            </a:xfrm>
          </p:grpSpPr>
          <p:sp>
            <p:nvSpPr>
              <p:cNvPr id="50" name="Rectangle: Rounded Corners 1"/>
              <p:cNvSpPr/>
              <p:nvPr/>
            </p:nvSpPr>
            <p:spPr>
              <a:xfrm>
                <a:off x="7771859" y="515259"/>
                <a:ext cx="2183642" cy="718587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800" b="1" dirty="0">
                  <a:latin typeface="#9Slide07 IcielLa Chic Pro Shad" panose="02000506090000020004" pitchFamily="2" charset="0"/>
                </a:endParaRPr>
              </a:p>
            </p:txBody>
          </p:sp>
          <p:sp>
            <p:nvSpPr>
              <p:cNvPr id="51" name="TextBox 10"/>
              <p:cNvSpPr txBox="1"/>
              <p:nvPr/>
            </p:nvSpPr>
            <p:spPr>
              <a:xfrm>
                <a:off x="7298940" y="515259"/>
                <a:ext cx="3129480" cy="808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39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Luật</a:t>
                </a:r>
                <a:r>
                  <a:rPr lang="en-US" sz="39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chơi</a:t>
                </a:r>
              </a:p>
            </p:txBody>
          </p:sp>
        </p:grpSp>
        <p:pic>
          <p:nvPicPr>
            <p:cNvPr id="48" name="Hình ảnh 4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>
              <a:fillRect/>
            </a:stretch>
          </p:blipFill>
          <p:spPr>
            <a:xfrm rot="958498">
              <a:off x="7164960" y="199964"/>
              <a:ext cx="980513" cy="1202929"/>
            </a:xfrm>
            <a:prstGeom prst="rect">
              <a:avLst/>
            </a:prstGeom>
          </p:spPr>
        </p:pic>
        <p:pic>
          <p:nvPicPr>
            <p:cNvPr id="49" name="Hình ảnh 4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>
              <a:fillRect/>
            </a:stretch>
          </p:blipFill>
          <p:spPr>
            <a:xfrm rot="958498">
              <a:off x="9373952" y="192401"/>
              <a:ext cx="970003" cy="1190033"/>
            </a:xfrm>
            <a:prstGeom prst="rect">
              <a:avLst/>
            </a:prstGeom>
          </p:spPr>
        </p:pic>
      </p:grpSp>
      <p:pic>
        <p:nvPicPr>
          <p:cNvPr id="52" name="Hình ảnh 5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" t="44111" r="80467" b="-1"/>
          <a:stretch>
            <a:fillRect/>
          </a:stretch>
        </p:blipFill>
        <p:spPr>
          <a:xfrm>
            <a:off x="295306" y="5046001"/>
            <a:ext cx="1706523" cy="3066171"/>
          </a:xfrm>
          <a:prstGeom prst="rect">
            <a:avLst/>
          </a:prstGeom>
        </p:spPr>
      </p:pic>
      <p:pic>
        <p:nvPicPr>
          <p:cNvPr id="53" name="Hình ảnh 5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6" t="41606" r="64411" b="2504"/>
          <a:stretch>
            <a:fillRect/>
          </a:stretch>
        </p:blipFill>
        <p:spPr>
          <a:xfrm>
            <a:off x="1683834" y="4947395"/>
            <a:ext cx="1573654" cy="3142625"/>
          </a:xfrm>
          <a:prstGeom prst="rect">
            <a:avLst/>
          </a:prstGeom>
        </p:spPr>
      </p:pic>
      <p:pic>
        <p:nvPicPr>
          <p:cNvPr id="54" name="Hình ảnh 5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4" t="44503" r="50863" b="3241"/>
          <a:stretch>
            <a:fillRect/>
          </a:stretch>
        </p:blipFill>
        <p:spPr>
          <a:xfrm>
            <a:off x="2974079" y="5117933"/>
            <a:ext cx="1439761" cy="2839949"/>
          </a:xfrm>
          <a:prstGeom prst="rect">
            <a:avLst/>
          </a:prstGeom>
        </p:spPr>
      </p:pic>
      <p:pic>
        <p:nvPicPr>
          <p:cNvPr id="55" name="Hình ảnh 5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0" t="44541" r="37020" b="3203"/>
          <a:stretch>
            <a:fillRect/>
          </a:stretch>
        </p:blipFill>
        <p:spPr>
          <a:xfrm>
            <a:off x="4397620" y="5211637"/>
            <a:ext cx="1262183" cy="2768900"/>
          </a:xfrm>
          <a:prstGeom prst="rect">
            <a:avLst/>
          </a:prstGeom>
        </p:spPr>
      </p:pic>
      <p:pic>
        <p:nvPicPr>
          <p:cNvPr id="56" name="Hình ảnh 5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0" t="41989" r="23810" b="5755"/>
          <a:stretch>
            <a:fillRect/>
          </a:stretch>
        </p:blipFill>
        <p:spPr>
          <a:xfrm>
            <a:off x="5600472" y="5112704"/>
            <a:ext cx="1216490" cy="2668663"/>
          </a:xfrm>
          <a:prstGeom prst="rect">
            <a:avLst/>
          </a:prstGeom>
        </p:spPr>
      </p:pic>
      <p:pic>
        <p:nvPicPr>
          <p:cNvPr id="57" name="Hình ảnh 5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46" t="42666" r="10254" b="5078"/>
          <a:stretch>
            <a:fillRect/>
          </a:stretch>
        </p:blipFill>
        <p:spPr>
          <a:xfrm>
            <a:off x="6741656" y="5208581"/>
            <a:ext cx="1194423" cy="2620254"/>
          </a:xfrm>
          <a:prstGeom prst="rect">
            <a:avLst/>
          </a:prstGeom>
        </p:spPr>
      </p:pic>
      <p:pic>
        <p:nvPicPr>
          <p:cNvPr id="58" name="Hình ảnh 5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6" t="41606" r="64411" b="2504"/>
          <a:stretch>
            <a:fillRect/>
          </a:stretch>
        </p:blipFill>
        <p:spPr>
          <a:xfrm>
            <a:off x="7616775" y="4974580"/>
            <a:ext cx="1573654" cy="3142625"/>
          </a:xfrm>
          <a:prstGeom prst="rect">
            <a:avLst/>
          </a:prstGeom>
        </p:spPr>
      </p:pic>
      <p:pic>
        <p:nvPicPr>
          <p:cNvPr id="59" name="Hình ảnh 5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" t="44111" r="80467" b="-1"/>
          <a:stretch>
            <a:fillRect/>
          </a:stretch>
        </p:blipFill>
        <p:spPr>
          <a:xfrm flipH="1">
            <a:off x="9046691" y="5180324"/>
            <a:ext cx="1617102" cy="2905504"/>
          </a:xfrm>
          <a:prstGeom prst="rect">
            <a:avLst/>
          </a:prstGeom>
        </p:spPr>
      </p:pic>
      <p:pic>
        <p:nvPicPr>
          <p:cNvPr id="60" name="Hình ảnh 5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46" t="42666" r="10254" b="5078"/>
          <a:stretch>
            <a:fillRect/>
          </a:stretch>
        </p:blipFill>
        <p:spPr>
          <a:xfrm>
            <a:off x="10706600" y="5195030"/>
            <a:ext cx="1194423" cy="26202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Hình chữ nhật: Góc Tròn 13"/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Nhóm 1"/>
          <p:cNvGrpSpPr/>
          <p:nvPr/>
        </p:nvGrpSpPr>
        <p:grpSpPr>
          <a:xfrm>
            <a:off x="10930861" y="5718413"/>
            <a:ext cx="1366367" cy="992104"/>
            <a:chOff x="8685518" y="4745497"/>
            <a:chExt cx="2877956" cy="2004137"/>
          </a:xfrm>
        </p:grpSpPr>
        <p:pic>
          <p:nvPicPr>
            <p:cNvPr id="4" name="Hình ảnh 3" descr="Ảnh có chứa văn bản&#10;&#10;Mô tả được tạo tự độ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6" t="5572" r="19013" b="41891"/>
            <a:stretch>
              <a:fillRect/>
            </a:stretch>
          </p:blipFill>
          <p:spPr>
            <a:xfrm>
              <a:off x="8685518" y="4745497"/>
              <a:ext cx="2133600" cy="2004137"/>
            </a:xfrm>
            <a:prstGeom prst="rect">
              <a:avLst/>
            </a:prstGeom>
          </p:spPr>
        </p:pic>
        <p:pic>
          <p:nvPicPr>
            <p:cNvPr id="10" name="Hình ảnh 9" descr="Ảnh có chứa văn bản&#10;&#10;Mô tả được tạo tự độ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1" t="11814" r="50474" b="39803"/>
            <a:stretch>
              <a:fillRect/>
            </a:stretch>
          </p:blipFill>
          <p:spPr>
            <a:xfrm rot="2834574">
              <a:off x="9756472" y="4799303"/>
              <a:ext cx="1593969" cy="2020035"/>
            </a:xfrm>
            <a:prstGeom prst="rect">
              <a:avLst/>
            </a:prstGeom>
          </p:spPr>
        </p:pic>
      </p:grpSp>
      <p:pic>
        <p:nvPicPr>
          <p:cNvPr id="12" name="Hình ảnh 11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9" t="11542" r="39328" b="31940"/>
          <a:stretch>
            <a:fillRect/>
          </a:stretch>
        </p:blipFill>
        <p:spPr>
          <a:xfrm>
            <a:off x="383136" y="147484"/>
            <a:ext cx="1828800" cy="1518652"/>
          </a:xfrm>
          <a:prstGeom prst="rect">
            <a:avLst/>
          </a:prstGeom>
        </p:spPr>
      </p:pic>
      <p:pic>
        <p:nvPicPr>
          <p:cNvPr id="39" name="Hình ảnh 3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" t="44111" r="80467" b="-1"/>
          <a:stretch>
            <a:fillRect/>
          </a:stretch>
        </p:blipFill>
        <p:spPr>
          <a:xfrm>
            <a:off x="295306" y="5046001"/>
            <a:ext cx="1706523" cy="3066171"/>
          </a:xfrm>
          <a:prstGeom prst="rect">
            <a:avLst/>
          </a:prstGeom>
        </p:spPr>
      </p:pic>
      <p:pic>
        <p:nvPicPr>
          <p:cNvPr id="41" name="Hình ảnh 4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6" t="41606" r="64411" b="2504"/>
          <a:stretch>
            <a:fillRect/>
          </a:stretch>
        </p:blipFill>
        <p:spPr>
          <a:xfrm>
            <a:off x="1683834" y="4947395"/>
            <a:ext cx="1573654" cy="3142625"/>
          </a:xfrm>
          <a:prstGeom prst="rect">
            <a:avLst/>
          </a:prstGeom>
        </p:spPr>
      </p:pic>
      <p:pic>
        <p:nvPicPr>
          <p:cNvPr id="42" name="Hình ảnh 4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4" t="44503" r="50863" b="3241"/>
          <a:stretch>
            <a:fillRect/>
          </a:stretch>
        </p:blipFill>
        <p:spPr>
          <a:xfrm>
            <a:off x="2974079" y="5117933"/>
            <a:ext cx="1439761" cy="2839949"/>
          </a:xfrm>
          <a:prstGeom prst="rect">
            <a:avLst/>
          </a:prstGeom>
        </p:spPr>
      </p:pic>
      <p:pic>
        <p:nvPicPr>
          <p:cNvPr id="43" name="Hình ảnh 4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0" t="44541" r="37020" b="3203"/>
          <a:stretch>
            <a:fillRect/>
          </a:stretch>
        </p:blipFill>
        <p:spPr>
          <a:xfrm>
            <a:off x="4397620" y="5211637"/>
            <a:ext cx="1262183" cy="2768900"/>
          </a:xfrm>
          <a:prstGeom prst="rect">
            <a:avLst/>
          </a:prstGeom>
        </p:spPr>
      </p:pic>
      <p:pic>
        <p:nvPicPr>
          <p:cNvPr id="44" name="Hình ảnh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0" t="41989" r="23810" b="5755"/>
          <a:stretch>
            <a:fillRect/>
          </a:stretch>
        </p:blipFill>
        <p:spPr>
          <a:xfrm>
            <a:off x="5600472" y="5112704"/>
            <a:ext cx="1216490" cy="2668663"/>
          </a:xfrm>
          <a:prstGeom prst="rect">
            <a:avLst/>
          </a:prstGeom>
        </p:spPr>
      </p:pic>
      <p:pic>
        <p:nvPicPr>
          <p:cNvPr id="45" name="Hình ảnh 4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46" t="42666" r="10254" b="5078"/>
          <a:stretch>
            <a:fillRect/>
          </a:stretch>
        </p:blipFill>
        <p:spPr>
          <a:xfrm>
            <a:off x="6741656" y="5208581"/>
            <a:ext cx="1194423" cy="2620254"/>
          </a:xfrm>
          <a:prstGeom prst="rect">
            <a:avLst/>
          </a:prstGeom>
        </p:spPr>
      </p:pic>
      <p:sp>
        <p:nvSpPr>
          <p:cNvPr id="3" name="TextBox 16"/>
          <p:cNvSpPr txBox="1"/>
          <p:nvPr/>
        </p:nvSpPr>
        <p:spPr>
          <a:xfrm>
            <a:off x="3177214" y="2223879"/>
            <a:ext cx="871892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buClr>
                <a:schemeClr val="tx1"/>
              </a:buClr>
            </a:pPr>
            <a:r>
              <a:rPr lang="en-US" sz="2800" b="1" i="1" dirty="0" err="1">
                <a:solidFill>
                  <a:srgbClr val="FC78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Chúng</a:t>
            </a:r>
            <a:r>
              <a:rPr lang="en-US" sz="2800" b="1" i="1" dirty="0">
                <a:solidFill>
                  <a:srgbClr val="FC78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b="1" i="1" dirty="0" err="1">
                <a:solidFill>
                  <a:srgbClr val="FC78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cùng</a:t>
            </a:r>
            <a:r>
              <a:rPr lang="en-US" sz="2800" b="1" i="1" dirty="0">
                <a:solidFill>
                  <a:srgbClr val="FC78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quan </a:t>
            </a:r>
            <a:r>
              <a:rPr lang="en-US" sz="2800" b="1" i="1" dirty="0" err="1">
                <a:solidFill>
                  <a:srgbClr val="FC78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sát</a:t>
            </a:r>
            <a:r>
              <a:rPr lang="en-US" sz="2800" b="1" i="1" dirty="0">
                <a:solidFill>
                  <a:srgbClr val="FC78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C78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các</a:t>
            </a:r>
            <a:r>
              <a:rPr lang="en-US" sz="2800" b="1" i="1" dirty="0">
                <a:solidFill>
                  <a:srgbClr val="FC78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C78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bạn</a:t>
            </a:r>
            <a:r>
              <a:rPr lang="en-US" sz="2800" b="1" i="1" dirty="0">
                <a:solidFill>
                  <a:srgbClr val="FC78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thú cưng chơi </a:t>
            </a:r>
            <a:r>
              <a:rPr lang="en-US" sz="2800" b="1" i="1" dirty="0" err="1">
                <a:solidFill>
                  <a:srgbClr val="FC78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mẫu</a:t>
            </a:r>
            <a:r>
              <a:rPr lang="en-US" sz="2800" b="1" i="1" dirty="0">
                <a:solidFill>
                  <a:srgbClr val="FC78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nhé !</a:t>
            </a:r>
            <a:endParaRPr lang="en-US" sz="2800" b="1" i="1" dirty="0">
              <a:solidFill>
                <a:srgbClr val="FC786A"/>
              </a:solidFill>
            </a:endParaRPr>
          </a:p>
        </p:txBody>
      </p:sp>
      <p:grpSp>
        <p:nvGrpSpPr>
          <p:cNvPr id="6" name="Nhóm 5"/>
          <p:cNvGrpSpPr/>
          <p:nvPr/>
        </p:nvGrpSpPr>
        <p:grpSpPr>
          <a:xfrm>
            <a:off x="-23094" y="1651830"/>
            <a:ext cx="3460356" cy="1281964"/>
            <a:chOff x="7164960" y="199964"/>
            <a:chExt cx="3460356" cy="1281964"/>
          </a:xfrm>
        </p:grpSpPr>
        <p:grpSp>
          <p:nvGrpSpPr>
            <p:cNvPr id="7" name="Nhóm 6"/>
            <p:cNvGrpSpPr/>
            <p:nvPr/>
          </p:nvGrpSpPr>
          <p:grpSpPr>
            <a:xfrm>
              <a:off x="7715288" y="604362"/>
              <a:ext cx="2515879" cy="718587"/>
              <a:chOff x="7715288" y="515259"/>
              <a:chExt cx="2515879" cy="718587"/>
            </a:xfrm>
          </p:grpSpPr>
          <p:sp>
            <p:nvSpPr>
              <p:cNvPr id="11" name="Rectangle: Rounded Corners 1"/>
              <p:cNvSpPr/>
              <p:nvPr/>
            </p:nvSpPr>
            <p:spPr>
              <a:xfrm>
                <a:off x="7771859" y="515259"/>
                <a:ext cx="2396077" cy="718587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800" b="1" dirty="0">
                  <a:latin typeface="#9Slide07 IcielLa Chic Pro Shad" panose="02000506090000020004" pitchFamily="2" charset="0"/>
                </a:endParaRPr>
              </a:p>
            </p:txBody>
          </p:sp>
          <p:sp>
            <p:nvSpPr>
              <p:cNvPr id="13" name="TextBox 10"/>
              <p:cNvSpPr txBox="1"/>
              <p:nvPr/>
            </p:nvSpPr>
            <p:spPr>
              <a:xfrm>
                <a:off x="7715288" y="587099"/>
                <a:ext cx="2515879" cy="629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3000" b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Bảng</a:t>
                </a:r>
                <a:r>
                  <a:rPr lang="en-US" sz="3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nhân 4</a:t>
                </a:r>
              </a:p>
            </p:txBody>
          </p:sp>
        </p:grpSp>
        <p:pic>
          <p:nvPicPr>
            <p:cNvPr id="8" name="Hình ảnh 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>
              <a:fillRect/>
            </a:stretch>
          </p:blipFill>
          <p:spPr>
            <a:xfrm rot="958498">
              <a:off x="7164960" y="199964"/>
              <a:ext cx="980513" cy="1202929"/>
            </a:xfrm>
            <a:prstGeom prst="rect">
              <a:avLst/>
            </a:prstGeom>
          </p:spPr>
        </p:pic>
        <p:pic>
          <p:nvPicPr>
            <p:cNvPr id="9" name="Hình ảnh 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>
              <a:fillRect/>
            </a:stretch>
          </p:blipFill>
          <p:spPr>
            <a:xfrm rot="958498">
              <a:off x="9655313" y="291895"/>
              <a:ext cx="970003" cy="1190033"/>
            </a:xfrm>
            <a:prstGeom prst="rect">
              <a:avLst/>
            </a:prstGeom>
          </p:spPr>
        </p:pic>
      </p:grpSp>
      <p:sp>
        <p:nvSpPr>
          <p:cNvPr id="16" name="Hộp Văn bản 15"/>
          <p:cNvSpPr txBox="1"/>
          <p:nvPr/>
        </p:nvSpPr>
        <p:spPr>
          <a:xfrm>
            <a:off x="464573" y="3016833"/>
            <a:ext cx="1273715" cy="485710"/>
          </a:xfrm>
          <a:custGeom>
            <a:avLst/>
            <a:gdLst>
              <a:gd name="connsiteX0" fmla="*/ 609269 w 1273715"/>
              <a:gd name="connsiteY0" fmla="*/ 575591 h 485710"/>
              <a:gd name="connsiteX1" fmla="*/ 495644 w 1273715"/>
              <a:gd name="connsiteY1" fmla="*/ 479665 h 485710"/>
              <a:gd name="connsiteX2" fmla="*/ 144339 w 1273715"/>
              <a:gd name="connsiteY2" fmla="*/ 88892 h 485710"/>
              <a:gd name="connsiteX3" fmla="*/ 653453 w 1273715"/>
              <a:gd name="connsiteY3" fmla="*/ 83 h 485710"/>
              <a:gd name="connsiteX4" fmla="*/ 1219644 w 1273715"/>
              <a:gd name="connsiteY4" fmla="*/ 144928 h 485710"/>
              <a:gd name="connsiteX5" fmla="*/ 738558 w 1273715"/>
              <a:gd name="connsiteY5" fmla="*/ 482594 h 485710"/>
              <a:gd name="connsiteX6" fmla="*/ 609269 w 1273715"/>
              <a:gd name="connsiteY6" fmla="*/ 575591 h 4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3715" h="485710" fill="none" extrusionOk="0">
                <a:moveTo>
                  <a:pt x="609269" y="575591"/>
                </a:moveTo>
                <a:cubicBezTo>
                  <a:pt x="583762" y="551414"/>
                  <a:pt x="549253" y="521552"/>
                  <a:pt x="495644" y="479665"/>
                </a:cubicBezTo>
                <a:cubicBezTo>
                  <a:pt x="80295" y="419970"/>
                  <a:pt x="-156423" y="208018"/>
                  <a:pt x="144339" y="88892"/>
                </a:cubicBezTo>
                <a:cubicBezTo>
                  <a:pt x="255807" y="6722"/>
                  <a:pt x="475139" y="-2355"/>
                  <a:pt x="653453" y="83"/>
                </a:cubicBezTo>
                <a:cubicBezTo>
                  <a:pt x="911640" y="-17186"/>
                  <a:pt x="1124591" y="57086"/>
                  <a:pt x="1219644" y="144928"/>
                </a:cubicBezTo>
                <a:cubicBezTo>
                  <a:pt x="1387028" y="275025"/>
                  <a:pt x="1190403" y="486999"/>
                  <a:pt x="738558" y="482594"/>
                </a:cubicBezTo>
                <a:cubicBezTo>
                  <a:pt x="679379" y="522610"/>
                  <a:pt x="659315" y="552895"/>
                  <a:pt x="609269" y="575591"/>
                </a:cubicBezTo>
                <a:close/>
              </a:path>
              <a:path w="1273715" h="485710" stroke="0" extrusionOk="0">
                <a:moveTo>
                  <a:pt x="609269" y="575591"/>
                </a:moveTo>
                <a:cubicBezTo>
                  <a:pt x="574474" y="539005"/>
                  <a:pt x="523515" y="505022"/>
                  <a:pt x="495644" y="479665"/>
                </a:cubicBezTo>
                <a:cubicBezTo>
                  <a:pt x="71156" y="469422"/>
                  <a:pt x="-124496" y="265033"/>
                  <a:pt x="144339" y="88892"/>
                </a:cubicBezTo>
                <a:cubicBezTo>
                  <a:pt x="291079" y="15274"/>
                  <a:pt x="432274" y="8527"/>
                  <a:pt x="653453" y="83"/>
                </a:cubicBezTo>
                <a:cubicBezTo>
                  <a:pt x="891663" y="10154"/>
                  <a:pt x="1112958" y="54370"/>
                  <a:pt x="1219644" y="144928"/>
                </a:cubicBezTo>
                <a:cubicBezTo>
                  <a:pt x="1352386" y="267593"/>
                  <a:pt x="1193057" y="487500"/>
                  <a:pt x="738558" y="482594"/>
                </a:cubicBezTo>
                <a:cubicBezTo>
                  <a:pt x="676781" y="526123"/>
                  <a:pt x="662027" y="535976"/>
                  <a:pt x="609269" y="575591"/>
                </a:cubicBezTo>
                <a:close/>
              </a:path>
            </a:pathLst>
          </a:custGeom>
          <a:ln w="38100">
            <a:solidFill>
              <a:srgbClr val="FC786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4605" algn="ctr">
              <a:lnSpc>
                <a:spcPct val="107000"/>
              </a:lnSpc>
              <a:spcAft>
                <a:spcPts val="800"/>
              </a:spcAft>
            </a:pPr>
            <a:r>
              <a:rPr lang="en-US" sz="25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Một</a:t>
            </a:r>
            <a:endParaRPr lang="en-US" sz="2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/>
          <p:cNvSpPr txBox="1"/>
          <p:nvPr/>
        </p:nvSpPr>
        <p:spPr>
          <a:xfrm>
            <a:off x="1819725" y="3075981"/>
            <a:ext cx="985699" cy="485710"/>
          </a:xfrm>
          <a:custGeom>
            <a:avLst/>
            <a:gdLst>
              <a:gd name="connsiteX0" fmla="*/ 516102 w 985699"/>
              <a:gd name="connsiteY0" fmla="*/ 547735 h 485710"/>
              <a:gd name="connsiteX1" fmla="*/ 417045 w 985699"/>
              <a:gd name="connsiteY1" fmla="*/ 482820 h 485710"/>
              <a:gd name="connsiteX2" fmla="*/ 13849 w 985699"/>
              <a:gd name="connsiteY2" fmla="*/ 185688 h 485710"/>
              <a:gd name="connsiteX3" fmla="*/ 476219 w 985699"/>
              <a:gd name="connsiteY3" fmla="*/ 138 h 485710"/>
              <a:gd name="connsiteX4" fmla="*/ 928259 w 985699"/>
              <a:gd name="connsiteY4" fmla="*/ 129072 h 485710"/>
              <a:gd name="connsiteX5" fmla="*/ 604992 w 985699"/>
              <a:gd name="connsiteY5" fmla="*/ 479339 h 485710"/>
              <a:gd name="connsiteX6" fmla="*/ 516102 w 985699"/>
              <a:gd name="connsiteY6" fmla="*/ 547735 h 4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5699" h="485710" fill="none" extrusionOk="0">
                <a:moveTo>
                  <a:pt x="516102" y="547735"/>
                </a:moveTo>
                <a:cubicBezTo>
                  <a:pt x="490402" y="525986"/>
                  <a:pt x="460866" y="501323"/>
                  <a:pt x="417045" y="482820"/>
                </a:cubicBezTo>
                <a:cubicBezTo>
                  <a:pt x="155860" y="450846"/>
                  <a:pt x="-54718" y="304209"/>
                  <a:pt x="13849" y="185688"/>
                </a:cubicBezTo>
                <a:cubicBezTo>
                  <a:pt x="48481" y="47670"/>
                  <a:pt x="263171" y="3602"/>
                  <a:pt x="476219" y="138"/>
                </a:cubicBezTo>
                <a:cubicBezTo>
                  <a:pt x="668273" y="-9216"/>
                  <a:pt x="860177" y="38334"/>
                  <a:pt x="928259" y="129072"/>
                </a:cubicBezTo>
                <a:cubicBezTo>
                  <a:pt x="1079122" y="256688"/>
                  <a:pt x="943372" y="460497"/>
                  <a:pt x="604992" y="479339"/>
                </a:cubicBezTo>
                <a:cubicBezTo>
                  <a:pt x="573289" y="509514"/>
                  <a:pt x="553925" y="529793"/>
                  <a:pt x="516102" y="547735"/>
                </a:cubicBezTo>
                <a:close/>
              </a:path>
              <a:path w="985699" h="485710" stroke="0" extrusionOk="0">
                <a:moveTo>
                  <a:pt x="516102" y="547735"/>
                </a:moveTo>
                <a:cubicBezTo>
                  <a:pt x="487153" y="538783"/>
                  <a:pt x="461594" y="508720"/>
                  <a:pt x="417045" y="482820"/>
                </a:cubicBezTo>
                <a:cubicBezTo>
                  <a:pt x="137563" y="465340"/>
                  <a:pt x="-34788" y="346327"/>
                  <a:pt x="13849" y="185688"/>
                </a:cubicBezTo>
                <a:cubicBezTo>
                  <a:pt x="95745" y="58607"/>
                  <a:pt x="224728" y="16614"/>
                  <a:pt x="476219" y="138"/>
                </a:cubicBezTo>
                <a:cubicBezTo>
                  <a:pt x="650010" y="10654"/>
                  <a:pt x="835368" y="44169"/>
                  <a:pt x="928259" y="129072"/>
                </a:cubicBezTo>
                <a:cubicBezTo>
                  <a:pt x="1067662" y="262028"/>
                  <a:pt x="927666" y="448627"/>
                  <a:pt x="604992" y="479339"/>
                </a:cubicBezTo>
                <a:cubicBezTo>
                  <a:pt x="570349" y="503539"/>
                  <a:pt x="551108" y="517204"/>
                  <a:pt x="516102" y="547735"/>
                </a:cubicBezTo>
                <a:close/>
              </a:path>
            </a:pathLst>
          </a:custGeom>
          <a:ln w="38100">
            <a:solidFill>
              <a:srgbClr val="FC786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4605" algn="ctr">
              <a:lnSpc>
                <a:spcPct val="107000"/>
              </a:lnSpc>
              <a:spcAft>
                <a:spcPts val="80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endParaRPr lang="en-US" sz="2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/>
          <p:cNvSpPr txBox="1"/>
          <p:nvPr/>
        </p:nvSpPr>
        <p:spPr>
          <a:xfrm>
            <a:off x="2860053" y="3091164"/>
            <a:ext cx="851020" cy="485710"/>
          </a:xfrm>
          <a:custGeom>
            <a:avLst/>
            <a:gdLst>
              <a:gd name="connsiteX0" fmla="*/ 503378 w 851020"/>
              <a:gd name="connsiteY0" fmla="*/ 556585 h 485710"/>
              <a:gd name="connsiteX1" fmla="*/ 403706 w 851020"/>
              <a:gd name="connsiteY1" fmla="*/ 485391 h 485710"/>
              <a:gd name="connsiteX2" fmla="*/ 3073 w 851020"/>
              <a:gd name="connsiteY2" fmla="*/ 271990 h 485710"/>
              <a:gd name="connsiteX3" fmla="*/ 369801 w 851020"/>
              <a:gd name="connsiteY3" fmla="*/ 2090 h 485710"/>
              <a:gd name="connsiteX4" fmla="*/ 772163 w 851020"/>
              <a:gd name="connsiteY4" fmla="*/ 102020 h 485710"/>
              <a:gd name="connsiteX5" fmla="*/ 564482 w 851020"/>
              <a:gd name="connsiteY5" fmla="*/ 472392 h 485710"/>
              <a:gd name="connsiteX6" fmla="*/ 503378 w 851020"/>
              <a:gd name="connsiteY6" fmla="*/ 556585 h 4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1020" h="485710" fill="none" extrusionOk="0">
                <a:moveTo>
                  <a:pt x="503378" y="556585"/>
                </a:moveTo>
                <a:cubicBezTo>
                  <a:pt x="456184" y="536141"/>
                  <a:pt x="422972" y="502453"/>
                  <a:pt x="403706" y="485391"/>
                </a:cubicBezTo>
                <a:cubicBezTo>
                  <a:pt x="203744" y="476461"/>
                  <a:pt x="27673" y="382711"/>
                  <a:pt x="3073" y="271990"/>
                </a:cubicBezTo>
                <a:cubicBezTo>
                  <a:pt x="-35866" y="119761"/>
                  <a:pt x="155876" y="19056"/>
                  <a:pt x="369801" y="2090"/>
                </a:cubicBezTo>
                <a:cubicBezTo>
                  <a:pt x="535795" y="-25967"/>
                  <a:pt x="685246" y="26846"/>
                  <a:pt x="772163" y="102020"/>
                </a:cubicBezTo>
                <a:cubicBezTo>
                  <a:pt x="936366" y="222892"/>
                  <a:pt x="852066" y="433564"/>
                  <a:pt x="564482" y="472392"/>
                </a:cubicBezTo>
                <a:cubicBezTo>
                  <a:pt x="543239" y="502097"/>
                  <a:pt x="517053" y="549437"/>
                  <a:pt x="503378" y="556585"/>
                </a:cubicBezTo>
                <a:close/>
              </a:path>
              <a:path w="851020" h="485710" stroke="0" extrusionOk="0">
                <a:moveTo>
                  <a:pt x="503378" y="556585"/>
                </a:moveTo>
                <a:cubicBezTo>
                  <a:pt x="461020" y="523538"/>
                  <a:pt x="437019" y="496322"/>
                  <a:pt x="403706" y="485391"/>
                </a:cubicBezTo>
                <a:cubicBezTo>
                  <a:pt x="205170" y="485914"/>
                  <a:pt x="33258" y="395542"/>
                  <a:pt x="3073" y="271990"/>
                </a:cubicBezTo>
                <a:cubicBezTo>
                  <a:pt x="2604" y="120405"/>
                  <a:pt x="126845" y="24493"/>
                  <a:pt x="369801" y="2090"/>
                </a:cubicBezTo>
                <a:cubicBezTo>
                  <a:pt x="511479" y="3964"/>
                  <a:pt x="676607" y="26148"/>
                  <a:pt x="772163" y="102020"/>
                </a:cubicBezTo>
                <a:cubicBezTo>
                  <a:pt x="912336" y="218258"/>
                  <a:pt x="856877" y="436305"/>
                  <a:pt x="564482" y="472392"/>
                </a:cubicBezTo>
                <a:cubicBezTo>
                  <a:pt x="538325" y="506390"/>
                  <a:pt x="517798" y="540506"/>
                  <a:pt x="503378" y="556585"/>
                </a:cubicBezTo>
                <a:close/>
              </a:path>
            </a:pathLst>
          </a:custGeom>
          <a:ln w="38100">
            <a:solidFill>
              <a:srgbClr val="FC786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4605" algn="ctr">
              <a:lnSpc>
                <a:spcPct val="107000"/>
              </a:lnSpc>
              <a:spcAft>
                <a:spcPts val="80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endParaRPr lang="en-US" sz="2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20"/>
          <p:cNvSpPr txBox="1"/>
          <p:nvPr/>
        </p:nvSpPr>
        <p:spPr>
          <a:xfrm>
            <a:off x="3765702" y="2785458"/>
            <a:ext cx="1556860" cy="1261860"/>
          </a:xfrm>
          <a:custGeom>
            <a:avLst/>
            <a:gdLst>
              <a:gd name="connsiteX0" fmla="*/ 1038239 w 1556860"/>
              <a:gd name="connsiteY0" fmla="*/ 1368639 h 1261860"/>
              <a:gd name="connsiteX1" fmla="*/ 845346 w 1556860"/>
              <a:gd name="connsiteY1" fmla="*/ 1259524 h 1261860"/>
              <a:gd name="connsiteX2" fmla="*/ 27914 w 1556860"/>
              <a:gd name="connsiteY2" fmla="*/ 798374 h 1261860"/>
              <a:gd name="connsiteX3" fmla="*/ 568325 w 1556860"/>
              <a:gd name="connsiteY3" fmla="*/ 23416 h 1261860"/>
              <a:gd name="connsiteX4" fmla="*/ 1448706 w 1556860"/>
              <a:gd name="connsiteY4" fmla="*/ 310101 h 1261860"/>
              <a:gd name="connsiteX5" fmla="*/ 1131000 w 1556860"/>
              <a:gd name="connsiteY5" fmla="*/ 1193435 h 1261860"/>
              <a:gd name="connsiteX6" fmla="*/ 1038239 w 1556860"/>
              <a:gd name="connsiteY6" fmla="*/ 1368639 h 126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6860" h="1261860" fill="none" extrusionOk="0">
                <a:moveTo>
                  <a:pt x="1038239" y="1368639"/>
                </a:moveTo>
                <a:cubicBezTo>
                  <a:pt x="992872" y="1357518"/>
                  <a:pt x="905877" y="1311170"/>
                  <a:pt x="845346" y="1259524"/>
                </a:cubicBezTo>
                <a:cubicBezTo>
                  <a:pt x="509011" y="1269608"/>
                  <a:pt x="126630" y="1065771"/>
                  <a:pt x="27914" y="798374"/>
                </a:cubicBezTo>
                <a:cubicBezTo>
                  <a:pt x="-110756" y="417770"/>
                  <a:pt x="200211" y="115975"/>
                  <a:pt x="568325" y="23416"/>
                </a:cubicBezTo>
                <a:cubicBezTo>
                  <a:pt x="937652" y="-102974"/>
                  <a:pt x="1322257" y="41026"/>
                  <a:pt x="1448706" y="310101"/>
                </a:cubicBezTo>
                <a:cubicBezTo>
                  <a:pt x="1676825" y="615922"/>
                  <a:pt x="1579347" y="1063774"/>
                  <a:pt x="1131000" y="1193435"/>
                </a:cubicBezTo>
                <a:cubicBezTo>
                  <a:pt x="1126545" y="1235879"/>
                  <a:pt x="1062650" y="1321425"/>
                  <a:pt x="1038239" y="1368639"/>
                </a:cubicBezTo>
                <a:close/>
              </a:path>
              <a:path w="1556860" h="1261860" stroke="0" extrusionOk="0">
                <a:moveTo>
                  <a:pt x="1038239" y="1368639"/>
                </a:moveTo>
                <a:cubicBezTo>
                  <a:pt x="1012539" y="1350866"/>
                  <a:pt x="881716" y="1257245"/>
                  <a:pt x="845346" y="1259524"/>
                </a:cubicBezTo>
                <a:cubicBezTo>
                  <a:pt x="490157" y="1300838"/>
                  <a:pt x="151937" y="1120326"/>
                  <a:pt x="27914" y="798374"/>
                </a:cubicBezTo>
                <a:cubicBezTo>
                  <a:pt x="-37665" y="429456"/>
                  <a:pt x="94566" y="142987"/>
                  <a:pt x="568325" y="23416"/>
                </a:cubicBezTo>
                <a:cubicBezTo>
                  <a:pt x="890667" y="-37439"/>
                  <a:pt x="1246105" y="49397"/>
                  <a:pt x="1448706" y="310101"/>
                </a:cubicBezTo>
                <a:cubicBezTo>
                  <a:pt x="1668308" y="617956"/>
                  <a:pt x="1582799" y="1064584"/>
                  <a:pt x="1131000" y="1193435"/>
                </a:cubicBezTo>
                <a:cubicBezTo>
                  <a:pt x="1108885" y="1242204"/>
                  <a:pt x="1047356" y="1347567"/>
                  <a:pt x="1038239" y="1368639"/>
                </a:cubicBezTo>
                <a:close/>
              </a:path>
            </a:pathLst>
          </a:custGeom>
          <a:ln w="38100">
            <a:solidFill>
              <a:srgbClr val="FC786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4605" algn="ctr">
              <a:lnSpc>
                <a:spcPct val="107000"/>
              </a:lnSpc>
              <a:spcAft>
                <a:spcPts val="800"/>
              </a:spcAft>
            </a:pPr>
            <a:r>
              <a:rPr lang="en-US" sz="25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Bốn</a:t>
            </a:r>
            <a:r>
              <a:rPr lang="en-US" sz="25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ụt</a:t>
            </a:r>
            <a:r>
              <a:rPr lang="en-US" sz="25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ụt</a:t>
            </a:r>
            <a:r>
              <a:rPr lang="en-US" sz="25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2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Hình ảnh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6" t="41606" r="64411" b="2504"/>
          <a:stretch>
            <a:fillRect/>
          </a:stretch>
        </p:blipFill>
        <p:spPr>
          <a:xfrm>
            <a:off x="7616775" y="4974580"/>
            <a:ext cx="1573654" cy="3142625"/>
          </a:xfrm>
          <a:prstGeom prst="rect">
            <a:avLst/>
          </a:prstGeom>
        </p:spPr>
      </p:pic>
      <p:pic>
        <p:nvPicPr>
          <p:cNvPr id="25" name="Hình ảnh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" t="44111" r="80467" b="-1"/>
          <a:stretch>
            <a:fillRect/>
          </a:stretch>
        </p:blipFill>
        <p:spPr>
          <a:xfrm flipH="1">
            <a:off x="9046691" y="5180324"/>
            <a:ext cx="1617102" cy="2905504"/>
          </a:xfrm>
          <a:prstGeom prst="rect">
            <a:avLst/>
          </a:prstGeom>
        </p:spPr>
      </p:pic>
      <p:pic>
        <p:nvPicPr>
          <p:cNvPr id="28" name="Hình ảnh 2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46" t="42666" r="10254" b="5078"/>
          <a:stretch>
            <a:fillRect/>
          </a:stretch>
        </p:blipFill>
        <p:spPr>
          <a:xfrm>
            <a:off x="10706600" y="5195030"/>
            <a:ext cx="1194423" cy="2620254"/>
          </a:xfrm>
          <a:prstGeom prst="rect">
            <a:avLst/>
          </a:prstGeom>
        </p:spPr>
      </p:pic>
      <p:sp>
        <p:nvSpPr>
          <p:cNvPr id="30" name="Hộp Văn bản 29"/>
          <p:cNvSpPr txBox="1"/>
          <p:nvPr/>
        </p:nvSpPr>
        <p:spPr>
          <a:xfrm>
            <a:off x="5377191" y="3149561"/>
            <a:ext cx="1330349" cy="485710"/>
          </a:xfrm>
          <a:custGeom>
            <a:avLst/>
            <a:gdLst>
              <a:gd name="connsiteX0" fmla="*/ 734472 w 1330349"/>
              <a:gd name="connsiteY0" fmla="*/ 606069 h 485710"/>
              <a:gd name="connsiteX1" fmla="*/ 583933 w 1330349"/>
              <a:gd name="connsiteY1" fmla="*/ 483892 h 485710"/>
              <a:gd name="connsiteX2" fmla="*/ 17670 w 1330349"/>
              <a:gd name="connsiteY2" fmla="*/ 187250 h 485710"/>
              <a:gd name="connsiteX3" fmla="*/ 627596 w 1330349"/>
              <a:gd name="connsiteY3" fmla="*/ 388 h 485710"/>
              <a:gd name="connsiteX4" fmla="*/ 1104669 w 1330349"/>
              <a:gd name="connsiteY4" fmla="*/ 60560 h 485710"/>
              <a:gd name="connsiteX5" fmla="*/ 837162 w 1330349"/>
              <a:gd name="connsiteY5" fmla="*/ 477452 h 485710"/>
              <a:gd name="connsiteX6" fmla="*/ 734472 w 1330349"/>
              <a:gd name="connsiteY6" fmla="*/ 606069 h 4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0349" h="485710" fill="none" extrusionOk="0">
                <a:moveTo>
                  <a:pt x="734472" y="606069"/>
                </a:moveTo>
                <a:cubicBezTo>
                  <a:pt x="692094" y="593369"/>
                  <a:pt x="621031" y="503527"/>
                  <a:pt x="583933" y="483892"/>
                </a:cubicBezTo>
                <a:cubicBezTo>
                  <a:pt x="198150" y="463189"/>
                  <a:pt x="-73573" y="311052"/>
                  <a:pt x="17670" y="187250"/>
                </a:cubicBezTo>
                <a:cubicBezTo>
                  <a:pt x="75485" y="64787"/>
                  <a:pt x="354476" y="5905"/>
                  <a:pt x="627596" y="388"/>
                </a:cubicBezTo>
                <a:cubicBezTo>
                  <a:pt x="815296" y="-25146"/>
                  <a:pt x="983019" y="14278"/>
                  <a:pt x="1104669" y="60560"/>
                </a:cubicBezTo>
                <a:cubicBezTo>
                  <a:pt x="1502515" y="170830"/>
                  <a:pt x="1355164" y="430967"/>
                  <a:pt x="837162" y="477452"/>
                </a:cubicBezTo>
                <a:cubicBezTo>
                  <a:pt x="792831" y="531771"/>
                  <a:pt x="737879" y="585185"/>
                  <a:pt x="734472" y="606069"/>
                </a:cubicBezTo>
                <a:close/>
              </a:path>
              <a:path w="1330349" h="485710" stroke="0" extrusionOk="0">
                <a:moveTo>
                  <a:pt x="734472" y="606069"/>
                </a:moveTo>
                <a:cubicBezTo>
                  <a:pt x="721703" y="589596"/>
                  <a:pt x="627122" y="506505"/>
                  <a:pt x="583933" y="483892"/>
                </a:cubicBezTo>
                <a:cubicBezTo>
                  <a:pt x="201124" y="474385"/>
                  <a:pt x="-59742" y="343460"/>
                  <a:pt x="17670" y="187250"/>
                </a:cubicBezTo>
                <a:cubicBezTo>
                  <a:pt x="113604" y="62368"/>
                  <a:pt x="298066" y="21368"/>
                  <a:pt x="627596" y="388"/>
                </a:cubicBezTo>
                <a:cubicBezTo>
                  <a:pt x="789798" y="8346"/>
                  <a:pt x="964910" y="13053"/>
                  <a:pt x="1104669" y="60560"/>
                </a:cubicBezTo>
                <a:cubicBezTo>
                  <a:pt x="1499265" y="186050"/>
                  <a:pt x="1355442" y="430995"/>
                  <a:pt x="837162" y="477452"/>
                </a:cubicBezTo>
                <a:cubicBezTo>
                  <a:pt x="776895" y="533561"/>
                  <a:pt x="752442" y="584945"/>
                  <a:pt x="734472" y="606069"/>
                </a:cubicBezTo>
                <a:close/>
              </a:path>
            </a:pathLst>
          </a:custGeom>
          <a:ln w="38100">
            <a:solidFill>
              <a:srgbClr val="FC786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4605" algn="ctr">
              <a:lnSpc>
                <a:spcPct val="107000"/>
              </a:lnSpc>
              <a:spcAft>
                <a:spcPts val="800"/>
              </a:spcAft>
            </a:pPr>
            <a:r>
              <a:rPr lang="en-US" sz="25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endParaRPr lang="en-US" sz="25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Hộp Văn bản 30"/>
          <p:cNvSpPr txBox="1"/>
          <p:nvPr/>
        </p:nvSpPr>
        <p:spPr>
          <a:xfrm>
            <a:off x="6737277" y="3141113"/>
            <a:ext cx="1055595" cy="485710"/>
          </a:xfrm>
          <a:custGeom>
            <a:avLst/>
            <a:gdLst>
              <a:gd name="connsiteX0" fmla="*/ 469413 w 1055595"/>
              <a:gd name="connsiteY0" fmla="*/ 555269 h 485710"/>
              <a:gd name="connsiteX1" fmla="*/ 383071 w 1055595"/>
              <a:gd name="connsiteY1" fmla="*/ 476401 h 485710"/>
              <a:gd name="connsiteX2" fmla="*/ 118858 w 1055595"/>
              <a:gd name="connsiteY2" fmla="*/ 89321 h 485710"/>
              <a:gd name="connsiteX3" fmla="*/ 567759 w 1055595"/>
              <a:gd name="connsiteY3" fmla="*/ 697 h 485710"/>
              <a:gd name="connsiteX4" fmla="*/ 1054318 w 1055595"/>
              <a:gd name="connsiteY4" fmla="*/ 225967 h 485710"/>
              <a:gd name="connsiteX5" fmla="*/ 583748 w 1055595"/>
              <a:gd name="connsiteY5" fmla="*/ 484341 h 485710"/>
              <a:gd name="connsiteX6" fmla="*/ 469413 w 1055595"/>
              <a:gd name="connsiteY6" fmla="*/ 555269 h 4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595" h="485710" fill="none" extrusionOk="0">
                <a:moveTo>
                  <a:pt x="469413" y="555269"/>
                </a:moveTo>
                <a:cubicBezTo>
                  <a:pt x="452094" y="543556"/>
                  <a:pt x="414036" y="511595"/>
                  <a:pt x="383071" y="476401"/>
                </a:cubicBezTo>
                <a:cubicBezTo>
                  <a:pt x="60935" y="410363"/>
                  <a:pt x="-121960" y="195714"/>
                  <a:pt x="118858" y="89321"/>
                </a:cubicBezTo>
                <a:cubicBezTo>
                  <a:pt x="213936" y="2002"/>
                  <a:pt x="414693" y="-5823"/>
                  <a:pt x="567759" y="697"/>
                </a:cubicBezTo>
                <a:cubicBezTo>
                  <a:pt x="839449" y="-7590"/>
                  <a:pt x="1055379" y="97403"/>
                  <a:pt x="1054318" y="225967"/>
                </a:cubicBezTo>
                <a:cubicBezTo>
                  <a:pt x="1073170" y="337013"/>
                  <a:pt x="890355" y="488392"/>
                  <a:pt x="583748" y="484341"/>
                </a:cubicBezTo>
                <a:cubicBezTo>
                  <a:pt x="537910" y="503946"/>
                  <a:pt x="494539" y="547243"/>
                  <a:pt x="469413" y="555269"/>
                </a:cubicBezTo>
                <a:close/>
              </a:path>
              <a:path w="1055595" h="485710" stroke="0" extrusionOk="0">
                <a:moveTo>
                  <a:pt x="469413" y="555269"/>
                </a:moveTo>
                <a:cubicBezTo>
                  <a:pt x="454424" y="539813"/>
                  <a:pt x="388311" y="492398"/>
                  <a:pt x="383071" y="476401"/>
                </a:cubicBezTo>
                <a:cubicBezTo>
                  <a:pt x="38226" y="444575"/>
                  <a:pt x="-107377" y="240445"/>
                  <a:pt x="118858" y="89321"/>
                </a:cubicBezTo>
                <a:cubicBezTo>
                  <a:pt x="233035" y="24209"/>
                  <a:pt x="386849" y="-1609"/>
                  <a:pt x="567759" y="697"/>
                </a:cubicBezTo>
                <a:cubicBezTo>
                  <a:pt x="819148" y="19055"/>
                  <a:pt x="1029634" y="101685"/>
                  <a:pt x="1054318" y="225967"/>
                </a:cubicBezTo>
                <a:cubicBezTo>
                  <a:pt x="1056728" y="345133"/>
                  <a:pt x="890952" y="487989"/>
                  <a:pt x="583748" y="484341"/>
                </a:cubicBezTo>
                <a:cubicBezTo>
                  <a:pt x="544951" y="509611"/>
                  <a:pt x="490366" y="532804"/>
                  <a:pt x="469413" y="555269"/>
                </a:cubicBezTo>
                <a:close/>
              </a:path>
            </a:pathLst>
          </a:custGeom>
          <a:ln w="38100">
            <a:solidFill>
              <a:srgbClr val="FC786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4605" algn="ctr">
              <a:lnSpc>
                <a:spcPct val="107000"/>
              </a:lnSpc>
              <a:spcAft>
                <a:spcPts val="800"/>
              </a:spcAft>
            </a:pPr>
            <a:r>
              <a:rPr lang="en-US" sz="25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Sáu</a:t>
            </a:r>
            <a:endParaRPr lang="en-US" sz="25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Hộp Văn bản 31"/>
          <p:cNvSpPr txBox="1"/>
          <p:nvPr/>
        </p:nvSpPr>
        <p:spPr>
          <a:xfrm>
            <a:off x="7859188" y="3128061"/>
            <a:ext cx="1055595" cy="485710"/>
          </a:xfrm>
          <a:custGeom>
            <a:avLst/>
            <a:gdLst>
              <a:gd name="connsiteX0" fmla="*/ 469413 w 1055595"/>
              <a:gd name="connsiteY0" fmla="*/ 555269 h 485710"/>
              <a:gd name="connsiteX1" fmla="*/ 383071 w 1055595"/>
              <a:gd name="connsiteY1" fmla="*/ 476401 h 485710"/>
              <a:gd name="connsiteX2" fmla="*/ 118858 w 1055595"/>
              <a:gd name="connsiteY2" fmla="*/ 89321 h 485710"/>
              <a:gd name="connsiteX3" fmla="*/ 567759 w 1055595"/>
              <a:gd name="connsiteY3" fmla="*/ 697 h 485710"/>
              <a:gd name="connsiteX4" fmla="*/ 1054318 w 1055595"/>
              <a:gd name="connsiteY4" fmla="*/ 225967 h 485710"/>
              <a:gd name="connsiteX5" fmla="*/ 583748 w 1055595"/>
              <a:gd name="connsiteY5" fmla="*/ 484341 h 485710"/>
              <a:gd name="connsiteX6" fmla="*/ 469413 w 1055595"/>
              <a:gd name="connsiteY6" fmla="*/ 555269 h 4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595" h="485710" fill="none" extrusionOk="0">
                <a:moveTo>
                  <a:pt x="469413" y="555269"/>
                </a:moveTo>
                <a:cubicBezTo>
                  <a:pt x="452094" y="543556"/>
                  <a:pt x="414036" y="511595"/>
                  <a:pt x="383071" y="476401"/>
                </a:cubicBezTo>
                <a:cubicBezTo>
                  <a:pt x="60935" y="410363"/>
                  <a:pt x="-121960" y="195714"/>
                  <a:pt x="118858" y="89321"/>
                </a:cubicBezTo>
                <a:cubicBezTo>
                  <a:pt x="213936" y="2002"/>
                  <a:pt x="414693" y="-5823"/>
                  <a:pt x="567759" y="697"/>
                </a:cubicBezTo>
                <a:cubicBezTo>
                  <a:pt x="839449" y="-7590"/>
                  <a:pt x="1055379" y="97403"/>
                  <a:pt x="1054318" y="225967"/>
                </a:cubicBezTo>
                <a:cubicBezTo>
                  <a:pt x="1073170" y="337013"/>
                  <a:pt x="890355" y="488392"/>
                  <a:pt x="583748" y="484341"/>
                </a:cubicBezTo>
                <a:cubicBezTo>
                  <a:pt x="537910" y="503946"/>
                  <a:pt x="494539" y="547243"/>
                  <a:pt x="469413" y="555269"/>
                </a:cubicBezTo>
                <a:close/>
              </a:path>
              <a:path w="1055595" h="485710" stroke="0" extrusionOk="0">
                <a:moveTo>
                  <a:pt x="469413" y="555269"/>
                </a:moveTo>
                <a:cubicBezTo>
                  <a:pt x="454424" y="539813"/>
                  <a:pt x="388311" y="492398"/>
                  <a:pt x="383071" y="476401"/>
                </a:cubicBezTo>
                <a:cubicBezTo>
                  <a:pt x="38226" y="444575"/>
                  <a:pt x="-107377" y="240445"/>
                  <a:pt x="118858" y="89321"/>
                </a:cubicBezTo>
                <a:cubicBezTo>
                  <a:pt x="233035" y="24209"/>
                  <a:pt x="386849" y="-1609"/>
                  <a:pt x="567759" y="697"/>
                </a:cubicBezTo>
                <a:cubicBezTo>
                  <a:pt x="819148" y="19055"/>
                  <a:pt x="1029634" y="101685"/>
                  <a:pt x="1054318" y="225967"/>
                </a:cubicBezTo>
                <a:cubicBezTo>
                  <a:pt x="1056728" y="345133"/>
                  <a:pt x="890952" y="487989"/>
                  <a:pt x="583748" y="484341"/>
                </a:cubicBezTo>
                <a:cubicBezTo>
                  <a:pt x="544951" y="509611"/>
                  <a:pt x="490366" y="532804"/>
                  <a:pt x="469413" y="555269"/>
                </a:cubicBezTo>
                <a:close/>
              </a:path>
            </a:pathLst>
          </a:custGeom>
          <a:ln w="38100">
            <a:solidFill>
              <a:srgbClr val="FC786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4605" algn="ctr">
              <a:lnSpc>
                <a:spcPct val="107000"/>
              </a:lnSpc>
              <a:spcAft>
                <a:spcPts val="800"/>
              </a:spcAft>
            </a:pPr>
            <a:r>
              <a:rPr lang="en-US" sz="25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Bảy</a:t>
            </a:r>
            <a:endParaRPr lang="en-US" sz="25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Hộp Văn bản 32"/>
          <p:cNvSpPr txBox="1"/>
          <p:nvPr/>
        </p:nvSpPr>
        <p:spPr>
          <a:xfrm>
            <a:off x="8933556" y="2730083"/>
            <a:ext cx="1391176" cy="897362"/>
          </a:xfrm>
          <a:custGeom>
            <a:avLst/>
            <a:gdLst>
              <a:gd name="connsiteX0" fmla="*/ 618642 w 1391176"/>
              <a:gd name="connsiteY0" fmla="*/ 1025873 h 897362"/>
              <a:gd name="connsiteX1" fmla="*/ 504852 w 1391176"/>
              <a:gd name="connsiteY1" fmla="*/ 880164 h 897362"/>
              <a:gd name="connsiteX2" fmla="*/ 56825 w 1391176"/>
              <a:gd name="connsiteY2" fmla="*/ 271061 h 897362"/>
              <a:gd name="connsiteX3" fmla="*/ 752330 w 1391176"/>
              <a:gd name="connsiteY3" fmla="*/ 1495 h 897362"/>
              <a:gd name="connsiteX4" fmla="*/ 1390881 w 1391176"/>
              <a:gd name="connsiteY4" fmla="*/ 435615 h 897362"/>
              <a:gd name="connsiteX5" fmla="*/ 769325 w 1391176"/>
              <a:gd name="connsiteY5" fmla="*/ 894834 h 897362"/>
              <a:gd name="connsiteX6" fmla="*/ 618642 w 1391176"/>
              <a:gd name="connsiteY6" fmla="*/ 1025873 h 89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1176" h="897362" fill="none" extrusionOk="0">
                <a:moveTo>
                  <a:pt x="618642" y="1025873"/>
                </a:moveTo>
                <a:cubicBezTo>
                  <a:pt x="568163" y="977229"/>
                  <a:pt x="525310" y="896951"/>
                  <a:pt x="504852" y="880164"/>
                </a:cubicBezTo>
                <a:cubicBezTo>
                  <a:pt x="112432" y="801121"/>
                  <a:pt x="-110102" y="498321"/>
                  <a:pt x="56825" y="271061"/>
                </a:cubicBezTo>
                <a:cubicBezTo>
                  <a:pt x="172960" y="90545"/>
                  <a:pt x="505831" y="-15564"/>
                  <a:pt x="752330" y="1495"/>
                </a:cubicBezTo>
                <a:cubicBezTo>
                  <a:pt x="1123429" y="-9561"/>
                  <a:pt x="1398674" y="199292"/>
                  <a:pt x="1390881" y="435615"/>
                </a:cubicBezTo>
                <a:cubicBezTo>
                  <a:pt x="1399440" y="626291"/>
                  <a:pt x="1163085" y="893939"/>
                  <a:pt x="769325" y="894834"/>
                </a:cubicBezTo>
                <a:cubicBezTo>
                  <a:pt x="698847" y="962878"/>
                  <a:pt x="689773" y="981446"/>
                  <a:pt x="618642" y="1025873"/>
                </a:cubicBezTo>
                <a:close/>
              </a:path>
              <a:path w="1391176" h="897362" stroke="0" extrusionOk="0">
                <a:moveTo>
                  <a:pt x="618642" y="1025873"/>
                </a:moveTo>
                <a:cubicBezTo>
                  <a:pt x="578796" y="995892"/>
                  <a:pt x="570861" y="944297"/>
                  <a:pt x="504852" y="880164"/>
                </a:cubicBezTo>
                <a:cubicBezTo>
                  <a:pt x="140828" y="837822"/>
                  <a:pt x="-86587" y="546377"/>
                  <a:pt x="56825" y="271061"/>
                </a:cubicBezTo>
                <a:cubicBezTo>
                  <a:pt x="214917" y="65995"/>
                  <a:pt x="406083" y="6380"/>
                  <a:pt x="752330" y="1495"/>
                </a:cubicBezTo>
                <a:cubicBezTo>
                  <a:pt x="1100487" y="24903"/>
                  <a:pt x="1366593" y="198391"/>
                  <a:pt x="1390881" y="435615"/>
                </a:cubicBezTo>
                <a:cubicBezTo>
                  <a:pt x="1347514" y="635115"/>
                  <a:pt x="1134924" y="872988"/>
                  <a:pt x="769325" y="894834"/>
                </a:cubicBezTo>
                <a:cubicBezTo>
                  <a:pt x="684970" y="947068"/>
                  <a:pt x="641254" y="993311"/>
                  <a:pt x="618642" y="1025873"/>
                </a:cubicBezTo>
                <a:close/>
              </a:path>
            </a:pathLst>
          </a:custGeom>
          <a:ln w="38100">
            <a:solidFill>
              <a:srgbClr val="FC786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4605" algn="ctr">
              <a:lnSpc>
                <a:spcPct val="107000"/>
              </a:lnSpc>
              <a:spcAft>
                <a:spcPts val="800"/>
              </a:spcAft>
            </a:pPr>
            <a:r>
              <a:rPr lang="en-US" sz="25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Tám</a:t>
            </a:r>
            <a:r>
              <a:rPr lang="en-US" sz="25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meo!</a:t>
            </a:r>
            <a:endParaRPr lang="en-US" sz="25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Box 16"/>
          <p:cNvSpPr txBox="1"/>
          <p:nvPr/>
        </p:nvSpPr>
        <p:spPr>
          <a:xfrm>
            <a:off x="10329498" y="3665002"/>
            <a:ext cx="73427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buClr>
                <a:schemeClr val="tx1"/>
              </a:buClr>
            </a:pPr>
            <a:r>
              <a:rPr lang="en-US" sz="2800" dirty="0"/>
              <a:t>….</a:t>
            </a:r>
          </a:p>
        </p:txBody>
      </p:sp>
      <p:sp>
        <p:nvSpPr>
          <p:cNvPr id="35" name="Hộp Văn bản 34"/>
          <p:cNvSpPr txBox="1"/>
          <p:nvPr/>
        </p:nvSpPr>
        <p:spPr>
          <a:xfrm>
            <a:off x="10783181" y="2645673"/>
            <a:ext cx="1411505" cy="1840720"/>
          </a:xfrm>
          <a:custGeom>
            <a:avLst/>
            <a:gdLst>
              <a:gd name="connsiteX0" fmla="*/ 627682 w 1411505"/>
              <a:gd name="connsiteY0" fmla="*/ 2104330 h 1840720"/>
              <a:gd name="connsiteX1" fmla="*/ 512230 w 1411505"/>
              <a:gd name="connsiteY1" fmla="*/ 1805443 h 1840720"/>
              <a:gd name="connsiteX2" fmla="*/ 4147 w 1411505"/>
              <a:gd name="connsiteY2" fmla="*/ 820734 h 1840720"/>
              <a:gd name="connsiteX3" fmla="*/ 767135 w 1411505"/>
              <a:gd name="connsiteY3" fmla="*/ 3488 h 1840720"/>
              <a:gd name="connsiteX4" fmla="*/ 1411495 w 1411505"/>
              <a:gd name="connsiteY4" fmla="*/ 915166 h 1840720"/>
              <a:gd name="connsiteX5" fmla="*/ 780568 w 1411505"/>
              <a:gd name="connsiteY5" fmla="*/ 1835535 h 1840720"/>
              <a:gd name="connsiteX6" fmla="*/ 627682 w 1411505"/>
              <a:gd name="connsiteY6" fmla="*/ 2104330 h 1840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1505" h="1840720" fill="none" extrusionOk="0">
                <a:moveTo>
                  <a:pt x="627682" y="2104330"/>
                </a:moveTo>
                <a:cubicBezTo>
                  <a:pt x="586771" y="2043685"/>
                  <a:pt x="553883" y="1880042"/>
                  <a:pt x="512230" y="1805443"/>
                </a:cubicBezTo>
                <a:cubicBezTo>
                  <a:pt x="201440" y="1673977"/>
                  <a:pt x="-33356" y="1258694"/>
                  <a:pt x="4147" y="820734"/>
                </a:cubicBezTo>
                <a:cubicBezTo>
                  <a:pt x="9258" y="256202"/>
                  <a:pt x="423238" y="-41077"/>
                  <a:pt x="767135" y="3488"/>
                </a:cubicBezTo>
                <a:cubicBezTo>
                  <a:pt x="1170263" y="-21716"/>
                  <a:pt x="1449102" y="422770"/>
                  <a:pt x="1411495" y="915166"/>
                </a:cubicBezTo>
                <a:cubicBezTo>
                  <a:pt x="1412941" y="1374756"/>
                  <a:pt x="1146893" y="1789896"/>
                  <a:pt x="780568" y="1835535"/>
                </a:cubicBezTo>
                <a:cubicBezTo>
                  <a:pt x="727116" y="1954262"/>
                  <a:pt x="668841" y="2003829"/>
                  <a:pt x="627682" y="2104330"/>
                </a:cubicBezTo>
                <a:close/>
              </a:path>
              <a:path w="1411505" h="1840720" stroke="0" extrusionOk="0">
                <a:moveTo>
                  <a:pt x="627682" y="2104330"/>
                </a:moveTo>
                <a:cubicBezTo>
                  <a:pt x="613505" y="2010611"/>
                  <a:pt x="570267" y="1884085"/>
                  <a:pt x="512230" y="1805443"/>
                </a:cubicBezTo>
                <a:cubicBezTo>
                  <a:pt x="221498" y="1714639"/>
                  <a:pt x="-5553" y="1298817"/>
                  <a:pt x="4147" y="820734"/>
                </a:cubicBezTo>
                <a:cubicBezTo>
                  <a:pt x="85549" y="294839"/>
                  <a:pt x="371445" y="-34460"/>
                  <a:pt x="767135" y="3488"/>
                </a:cubicBezTo>
                <a:cubicBezTo>
                  <a:pt x="1073815" y="97846"/>
                  <a:pt x="1364818" y="412036"/>
                  <a:pt x="1411495" y="915166"/>
                </a:cubicBezTo>
                <a:cubicBezTo>
                  <a:pt x="1357749" y="1351693"/>
                  <a:pt x="1187894" y="1818590"/>
                  <a:pt x="780568" y="1835535"/>
                </a:cubicBezTo>
                <a:cubicBezTo>
                  <a:pt x="736626" y="1957400"/>
                  <a:pt x="667252" y="2042674"/>
                  <a:pt x="627682" y="2104330"/>
                </a:cubicBezTo>
                <a:close/>
              </a:path>
            </a:pathLst>
          </a:custGeom>
          <a:ln w="38100">
            <a:solidFill>
              <a:srgbClr val="FC786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4605" algn="ctr">
              <a:lnSpc>
                <a:spcPct val="107000"/>
              </a:lnSpc>
              <a:spcAft>
                <a:spcPts val="800"/>
              </a:spcAft>
            </a:pPr>
            <a:r>
              <a:rPr lang="en-US" sz="25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Bốn</a:t>
            </a:r>
            <a:r>
              <a:rPr lang="en-US" sz="25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mươi, ò ó o!</a:t>
            </a:r>
            <a:endParaRPr lang="en-US" sz="25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8" name="Nhóm 14"/>
          <p:cNvGrpSpPr/>
          <p:nvPr/>
        </p:nvGrpSpPr>
        <p:grpSpPr>
          <a:xfrm>
            <a:off x="1287762" y="577221"/>
            <a:ext cx="4328619" cy="861774"/>
            <a:chOff x="3650567" y="4573200"/>
            <a:chExt cx="4296331" cy="861774"/>
          </a:xfrm>
        </p:grpSpPr>
        <p:sp>
          <p:nvSpPr>
            <p:cNvPr id="40" name="TextBox 67"/>
            <p:cNvSpPr txBox="1"/>
            <p:nvPr/>
          </p:nvSpPr>
          <p:spPr>
            <a:xfrm>
              <a:off x="3666356" y="4573200"/>
              <a:ext cx="428054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  <a:endParaRPr lang="en-US" sz="50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46" name="TextBox 67"/>
            <p:cNvSpPr txBox="1"/>
            <p:nvPr/>
          </p:nvSpPr>
          <p:spPr>
            <a:xfrm>
              <a:off x="3650567" y="4573200"/>
              <a:ext cx="428054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000" b="1" dirty="0">
                  <a:ln w="9525">
                    <a:noFill/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  <a:endParaRPr lang="en-US" sz="5000" b="1" dirty="0">
                <a:ln w="9525">
                  <a:noFill/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47" name="Hộp Văn bản 25"/>
          <p:cNvSpPr txBox="1"/>
          <p:nvPr/>
        </p:nvSpPr>
        <p:spPr>
          <a:xfrm>
            <a:off x="3001351" y="1305860"/>
            <a:ext cx="774150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000" dirty="0">
                <a:ln w="28575">
                  <a:solidFill>
                    <a:srgbClr val="0070C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SVN-Hole Hearted" panose="020B0A06020104020203" pitchFamily="34" charset="0"/>
              </a:rPr>
              <a:t>BẢNG NHÂN VÀ THÚ CƯNG</a:t>
            </a:r>
            <a:endParaRPr lang="vi-VN" sz="5000" dirty="0">
              <a:ln w="28575">
                <a:solidFill>
                  <a:srgbClr val="0070C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-6.25E-7 -0.2379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8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5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2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5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6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2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0"/>
                            </p:stCondLst>
                            <p:childTnLst>
                              <p:par>
                                <p:cTn id="6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000"/>
                            </p:stCondLst>
                            <p:childTnLst>
                              <p:par>
                                <p:cTn id="7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76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8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8500"/>
                            </p:stCondLst>
                            <p:childTnLst>
                              <p:par>
                                <p:cTn id="92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9000"/>
                            </p:stCondLst>
                            <p:childTnLst>
                              <p:par>
                                <p:cTn id="9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9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  <p:bldP spid="18" grpId="0" animBg="1"/>
      <p:bldP spid="20" grpId="0" animBg="1"/>
      <p:bldP spid="21" grpId="0" animBg="1"/>
      <p:bldP spid="30" grpId="0" animBg="1"/>
      <p:bldP spid="31" grpId="0" animBg="1"/>
      <p:bldP spid="32" grpId="0" animBg="1"/>
      <p:bldP spid="33" grpId="0" animBg="1"/>
      <p:bldP spid="34" grpId="0"/>
      <p:bldP spid="34" grpId="1"/>
      <p:bldP spid="3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Hình chữ nhật: Góc Tròn 13"/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Nhóm 1"/>
          <p:cNvGrpSpPr/>
          <p:nvPr/>
        </p:nvGrpSpPr>
        <p:grpSpPr>
          <a:xfrm>
            <a:off x="10930861" y="5718413"/>
            <a:ext cx="1366367" cy="992104"/>
            <a:chOff x="8685518" y="4745497"/>
            <a:chExt cx="2877956" cy="2004137"/>
          </a:xfrm>
        </p:grpSpPr>
        <p:pic>
          <p:nvPicPr>
            <p:cNvPr id="4" name="Hình ảnh 3" descr="Ảnh có chứa văn bản&#10;&#10;Mô tả được tạo tự độ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6" t="5572" r="19013" b="41891"/>
            <a:stretch>
              <a:fillRect/>
            </a:stretch>
          </p:blipFill>
          <p:spPr>
            <a:xfrm>
              <a:off x="8685518" y="4745497"/>
              <a:ext cx="2133600" cy="2004137"/>
            </a:xfrm>
            <a:prstGeom prst="rect">
              <a:avLst/>
            </a:prstGeom>
          </p:spPr>
        </p:pic>
        <p:pic>
          <p:nvPicPr>
            <p:cNvPr id="10" name="Hình ảnh 9" descr="Ảnh có chứa văn bản&#10;&#10;Mô tả được tạo tự độ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1" t="11814" r="50474" b="39803"/>
            <a:stretch>
              <a:fillRect/>
            </a:stretch>
          </p:blipFill>
          <p:spPr>
            <a:xfrm rot="2834574">
              <a:off x="9756472" y="4799303"/>
              <a:ext cx="1593969" cy="2020035"/>
            </a:xfrm>
            <a:prstGeom prst="rect">
              <a:avLst/>
            </a:prstGeom>
          </p:spPr>
        </p:pic>
      </p:grpSp>
      <p:pic>
        <p:nvPicPr>
          <p:cNvPr id="12" name="Hình ảnh 11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9" t="11542" r="39328" b="31940"/>
          <a:stretch>
            <a:fillRect/>
          </a:stretch>
        </p:blipFill>
        <p:spPr>
          <a:xfrm>
            <a:off x="383136" y="147484"/>
            <a:ext cx="1828800" cy="1518652"/>
          </a:xfrm>
          <a:prstGeom prst="rect">
            <a:avLst/>
          </a:prstGeom>
        </p:spPr>
      </p:pic>
      <p:pic>
        <p:nvPicPr>
          <p:cNvPr id="22" name="Hình ảnh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" t="44111" r="80467" b="-1"/>
          <a:stretch>
            <a:fillRect/>
          </a:stretch>
        </p:blipFill>
        <p:spPr>
          <a:xfrm>
            <a:off x="319243" y="3228234"/>
            <a:ext cx="1706523" cy="3066171"/>
          </a:xfrm>
          <a:prstGeom prst="rect">
            <a:avLst/>
          </a:prstGeom>
        </p:spPr>
      </p:pic>
      <p:pic>
        <p:nvPicPr>
          <p:cNvPr id="24" name="Hình ảnh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6" t="41606" r="64411" b="2504"/>
          <a:stretch>
            <a:fillRect/>
          </a:stretch>
        </p:blipFill>
        <p:spPr>
          <a:xfrm>
            <a:off x="1707771" y="3129628"/>
            <a:ext cx="1573654" cy="3142625"/>
          </a:xfrm>
          <a:prstGeom prst="rect">
            <a:avLst/>
          </a:prstGeom>
        </p:spPr>
      </p:pic>
      <p:pic>
        <p:nvPicPr>
          <p:cNvPr id="27" name="Hình ảnh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4" t="44503" r="50863" b="3241"/>
          <a:stretch>
            <a:fillRect/>
          </a:stretch>
        </p:blipFill>
        <p:spPr>
          <a:xfrm>
            <a:off x="2998016" y="3300166"/>
            <a:ext cx="1439761" cy="2839949"/>
          </a:xfrm>
          <a:prstGeom prst="rect">
            <a:avLst/>
          </a:prstGeom>
        </p:spPr>
      </p:pic>
      <p:pic>
        <p:nvPicPr>
          <p:cNvPr id="29" name="Hình ảnh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0" t="44541" r="37020" b="3203"/>
          <a:stretch>
            <a:fillRect/>
          </a:stretch>
        </p:blipFill>
        <p:spPr>
          <a:xfrm>
            <a:off x="4421557" y="3393870"/>
            <a:ext cx="1262183" cy="2768900"/>
          </a:xfrm>
          <a:prstGeom prst="rect">
            <a:avLst/>
          </a:prstGeom>
        </p:spPr>
      </p:pic>
      <p:pic>
        <p:nvPicPr>
          <p:cNvPr id="36" name="Hình ảnh 3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0" t="41989" r="23810" b="5755"/>
          <a:stretch>
            <a:fillRect/>
          </a:stretch>
        </p:blipFill>
        <p:spPr>
          <a:xfrm>
            <a:off x="5624409" y="3294937"/>
            <a:ext cx="1216490" cy="2668663"/>
          </a:xfrm>
          <a:prstGeom prst="rect">
            <a:avLst/>
          </a:prstGeom>
        </p:spPr>
      </p:pic>
      <p:pic>
        <p:nvPicPr>
          <p:cNvPr id="37" name="Hình ảnh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46" t="42666" r="10254" b="5078"/>
          <a:stretch>
            <a:fillRect/>
          </a:stretch>
        </p:blipFill>
        <p:spPr>
          <a:xfrm>
            <a:off x="6765593" y="3390814"/>
            <a:ext cx="1194423" cy="2620254"/>
          </a:xfrm>
          <a:prstGeom prst="rect">
            <a:avLst/>
          </a:prstGeom>
        </p:spPr>
      </p:pic>
      <p:pic>
        <p:nvPicPr>
          <p:cNvPr id="38" name="Hình ảnh 3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6" t="41606" r="64411" b="2504"/>
          <a:stretch>
            <a:fillRect/>
          </a:stretch>
        </p:blipFill>
        <p:spPr>
          <a:xfrm>
            <a:off x="7640712" y="3156813"/>
            <a:ext cx="1573654" cy="3142625"/>
          </a:xfrm>
          <a:prstGeom prst="rect">
            <a:avLst/>
          </a:prstGeom>
        </p:spPr>
      </p:pic>
      <p:pic>
        <p:nvPicPr>
          <p:cNvPr id="46" name="Hình ảnh 4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46" t="42666" r="10254" b="5078"/>
          <a:stretch>
            <a:fillRect/>
          </a:stretch>
        </p:blipFill>
        <p:spPr>
          <a:xfrm>
            <a:off x="10730537" y="3377263"/>
            <a:ext cx="1194423" cy="2620254"/>
          </a:xfrm>
          <a:prstGeom prst="rect">
            <a:avLst/>
          </a:prstGeom>
        </p:spPr>
      </p:pic>
      <p:pic>
        <p:nvPicPr>
          <p:cNvPr id="47" name="Hình ảnh 4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" t="44111" r="80467" b="-1"/>
          <a:stretch>
            <a:fillRect/>
          </a:stretch>
        </p:blipFill>
        <p:spPr>
          <a:xfrm flipH="1">
            <a:off x="9070628" y="3362557"/>
            <a:ext cx="1617102" cy="2905504"/>
          </a:xfrm>
          <a:prstGeom prst="rect">
            <a:avLst/>
          </a:prstGeom>
        </p:spPr>
      </p:pic>
      <p:sp>
        <p:nvSpPr>
          <p:cNvPr id="50" name="Hộp Văn bản 49"/>
          <p:cNvSpPr txBox="1"/>
          <p:nvPr/>
        </p:nvSpPr>
        <p:spPr>
          <a:xfrm>
            <a:off x="611746" y="2726503"/>
            <a:ext cx="1096850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11000" dirty="0">
                <a:ln w="28575">
                  <a:solidFill>
                    <a:srgbClr val="0070C0"/>
                  </a:solidFill>
                </a:ln>
                <a:solidFill>
                  <a:srgbClr val="F89E9E"/>
                </a:solidFill>
                <a:latin typeface="SVN-Hole Hearted" panose="020B0A06020104020203" pitchFamily="34" charset="0"/>
              </a:rPr>
              <a:t>Trò chơi bắt đầu</a:t>
            </a:r>
            <a:endParaRPr lang="vi-VN" sz="11000" dirty="0">
              <a:ln w="28575">
                <a:solidFill>
                  <a:srgbClr val="0070C0"/>
                </a:solidFill>
              </a:ln>
              <a:solidFill>
                <a:srgbClr val="F89E9E"/>
              </a:solidFill>
            </a:endParaRPr>
          </a:p>
        </p:txBody>
      </p:sp>
      <p:grpSp>
        <p:nvGrpSpPr>
          <p:cNvPr id="25" name="Nhóm 14"/>
          <p:cNvGrpSpPr/>
          <p:nvPr/>
        </p:nvGrpSpPr>
        <p:grpSpPr>
          <a:xfrm>
            <a:off x="1287762" y="577221"/>
            <a:ext cx="4328619" cy="861774"/>
            <a:chOff x="3650567" y="4573200"/>
            <a:chExt cx="4296331" cy="861774"/>
          </a:xfrm>
        </p:grpSpPr>
        <p:sp>
          <p:nvSpPr>
            <p:cNvPr id="28" name="TextBox 67"/>
            <p:cNvSpPr txBox="1"/>
            <p:nvPr/>
          </p:nvSpPr>
          <p:spPr>
            <a:xfrm>
              <a:off x="3666356" y="4573200"/>
              <a:ext cx="428054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  <a:endParaRPr lang="en-US" sz="50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30" name="TextBox 67"/>
            <p:cNvSpPr txBox="1"/>
            <p:nvPr/>
          </p:nvSpPr>
          <p:spPr>
            <a:xfrm>
              <a:off x="3650567" y="4573200"/>
              <a:ext cx="428054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000" b="1" dirty="0">
                  <a:ln w="9525">
                    <a:noFill/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  <a:endParaRPr lang="en-US" sz="5000" b="1" dirty="0">
                <a:ln w="9525">
                  <a:noFill/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31" name="Hộp Văn bản 25"/>
          <p:cNvSpPr txBox="1"/>
          <p:nvPr/>
        </p:nvSpPr>
        <p:spPr>
          <a:xfrm>
            <a:off x="3001351" y="1305860"/>
            <a:ext cx="774150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000" dirty="0">
                <a:ln w="28575">
                  <a:solidFill>
                    <a:srgbClr val="0070C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SVN-Hole Hearted" panose="020B0A06020104020203" pitchFamily="34" charset="0"/>
              </a:rPr>
              <a:t>BẢNG NHÂN VÀ THÚ CƯNG</a:t>
            </a:r>
            <a:endParaRPr lang="vi-VN" sz="5000" dirty="0">
              <a:ln w="28575">
                <a:solidFill>
                  <a:srgbClr val="0070C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6" name="Nhóm 25"/>
          <p:cNvGrpSpPr/>
          <p:nvPr/>
        </p:nvGrpSpPr>
        <p:grpSpPr>
          <a:xfrm>
            <a:off x="-621556" y="209117"/>
            <a:ext cx="14107452" cy="4988566"/>
            <a:chOff x="-621556" y="209117"/>
            <a:chExt cx="14107452" cy="4988566"/>
          </a:xfrm>
        </p:grpSpPr>
        <p:pic>
          <p:nvPicPr>
            <p:cNvPr id="14" name="Hình ảnh 13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77" b="50000"/>
            <a:stretch>
              <a:fillRect/>
            </a:stretch>
          </p:blipFill>
          <p:spPr>
            <a:xfrm>
              <a:off x="1551609" y="1768683"/>
              <a:ext cx="2038865" cy="3429000"/>
            </a:xfrm>
            <a:prstGeom prst="rect">
              <a:avLst/>
            </a:prstGeom>
          </p:spPr>
        </p:pic>
        <p:pic>
          <p:nvPicPr>
            <p:cNvPr id="15" name="Hình ảnh 14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77" b="50000"/>
            <a:stretch>
              <a:fillRect/>
            </a:stretch>
          </p:blipFill>
          <p:spPr>
            <a:xfrm>
              <a:off x="8329635" y="1712867"/>
              <a:ext cx="2038865" cy="3429000"/>
            </a:xfrm>
            <a:prstGeom prst="rect">
              <a:avLst/>
            </a:prstGeom>
          </p:spPr>
        </p:pic>
        <p:pic>
          <p:nvPicPr>
            <p:cNvPr id="16" name="Hình ảnh 15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57" t="7635" r="39560" b="42365"/>
            <a:stretch>
              <a:fillRect/>
            </a:stretch>
          </p:blipFill>
          <p:spPr>
            <a:xfrm>
              <a:off x="3675602" y="751217"/>
              <a:ext cx="5264905" cy="3429000"/>
            </a:xfrm>
            <a:prstGeom prst="rect">
              <a:avLst/>
            </a:prstGeom>
          </p:spPr>
        </p:pic>
        <p:pic>
          <p:nvPicPr>
            <p:cNvPr id="17" name="Hình ảnh 16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2456162" y="716479"/>
              <a:ext cx="2487166" cy="1503750"/>
            </a:xfrm>
            <a:prstGeom prst="rect">
              <a:avLst/>
            </a:prstGeom>
          </p:spPr>
        </p:pic>
        <p:pic>
          <p:nvPicPr>
            <p:cNvPr id="18" name="Hình ảnh 17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4877026" y="678819"/>
              <a:ext cx="2487166" cy="1503750"/>
            </a:xfrm>
            <a:prstGeom prst="rect">
              <a:avLst/>
            </a:prstGeom>
          </p:spPr>
        </p:pic>
        <p:pic>
          <p:nvPicPr>
            <p:cNvPr id="19" name="Hình ảnh 18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7290930" y="716479"/>
              <a:ext cx="2487166" cy="1503750"/>
            </a:xfrm>
            <a:prstGeom prst="rect">
              <a:avLst/>
            </a:prstGeom>
          </p:spPr>
        </p:pic>
        <p:pic>
          <p:nvPicPr>
            <p:cNvPr id="20" name="Hình ảnh 19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9531059" y="629483"/>
              <a:ext cx="2487166" cy="1503750"/>
            </a:xfrm>
            <a:prstGeom prst="rect">
              <a:avLst/>
            </a:prstGeom>
          </p:spPr>
        </p:pic>
        <p:pic>
          <p:nvPicPr>
            <p:cNvPr id="21" name="Hình ảnh 20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10998730" y="209117"/>
              <a:ext cx="2487166" cy="1503750"/>
            </a:xfrm>
            <a:prstGeom prst="rect">
              <a:avLst/>
            </a:prstGeom>
          </p:spPr>
        </p:pic>
        <p:pic>
          <p:nvPicPr>
            <p:cNvPr id="22" name="Hình ảnh 21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297646" y="676681"/>
              <a:ext cx="2487166" cy="1503750"/>
            </a:xfrm>
            <a:prstGeom prst="rect">
              <a:avLst/>
            </a:prstGeom>
          </p:spPr>
        </p:pic>
        <p:pic>
          <p:nvPicPr>
            <p:cNvPr id="23" name="Hình ảnh 22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-621556" y="340222"/>
              <a:ext cx="2487166" cy="1503750"/>
            </a:xfrm>
            <a:prstGeom prst="rect">
              <a:avLst/>
            </a:prstGeom>
          </p:spPr>
        </p:pic>
        <p:pic>
          <p:nvPicPr>
            <p:cNvPr id="24" name="Hình ảnh 23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0" t="58928" r="79126" b="10127"/>
            <a:stretch>
              <a:fillRect/>
            </a:stretch>
          </p:blipFill>
          <p:spPr>
            <a:xfrm>
              <a:off x="7924831" y="1325146"/>
              <a:ext cx="1126606" cy="1200530"/>
            </a:xfrm>
            <a:prstGeom prst="rect">
              <a:avLst/>
            </a:prstGeom>
          </p:spPr>
        </p:pic>
        <p:pic>
          <p:nvPicPr>
            <p:cNvPr id="25" name="Hình ảnh 24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0" t="58928" r="79126" b="10127"/>
            <a:stretch>
              <a:fillRect/>
            </a:stretch>
          </p:blipFill>
          <p:spPr>
            <a:xfrm flipH="1">
              <a:off x="3406368" y="1302339"/>
              <a:ext cx="1126606" cy="1200530"/>
            </a:xfrm>
            <a:prstGeom prst="rect">
              <a:avLst/>
            </a:prstGeom>
          </p:spPr>
        </p:pic>
      </p:grpSp>
      <p:pic>
        <p:nvPicPr>
          <p:cNvPr id="3" name="Hình ảnh 2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>
            <a:fillRect/>
          </a:stretch>
        </p:blipFill>
        <p:spPr>
          <a:xfrm>
            <a:off x="245161" y="1381358"/>
            <a:ext cx="3100152" cy="551138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48"/>
                  <p14:fade out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65779" y="-870080"/>
            <a:ext cx="609600" cy="609600"/>
          </a:xfrm>
          <a:prstGeom prst="rect">
            <a:avLst/>
          </a:prstGeom>
        </p:spPr>
      </p:pic>
      <p:grpSp>
        <p:nvGrpSpPr>
          <p:cNvPr id="2" name="Nhóm 1"/>
          <p:cNvGrpSpPr/>
          <p:nvPr/>
        </p:nvGrpSpPr>
        <p:grpSpPr>
          <a:xfrm>
            <a:off x="2153982" y="2707162"/>
            <a:ext cx="8044398" cy="6211909"/>
            <a:chOff x="2153982" y="2707162"/>
            <a:chExt cx="8044398" cy="6211909"/>
          </a:xfrm>
        </p:grpSpPr>
        <p:pic>
          <p:nvPicPr>
            <p:cNvPr id="7" name="Hình ảnh 6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54" t="48172" r="2987"/>
            <a:stretch>
              <a:fillRect/>
            </a:stretch>
          </p:blipFill>
          <p:spPr>
            <a:xfrm>
              <a:off x="2153982" y="2707162"/>
              <a:ext cx="8002928" cy="6211909"/>
            </a:xfrm>
            <a:prstGeom prst="rect">
              <a:avLst/>
            </a:prstGeom>
          </p:spPr>
        </p:pic>
        <p:pic>
          <p:nvPicPr>
            <p:cNvPr id="28" name="Hình ảnh 27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48" t="6341" r="16180" b="50000"/>
            <a:stretch>
              <a:fillRect/>
            </a:stretch>
          </p:blipFill>
          <p:spPr>
            <a:xfrm>
              <a:off x="2313183" y="2994754"/>
              <a:ext cx="7885197" cy="4784257"/>
            </a:xfrm>
            <a:prstGeom prst="rect">
              <a:avLst/>
            </a:prstGeom>
          </p:spPr>
        </p:pic>
      </p:grpSp>
      <p:pic>
        <p:nvPicPr>
          <p:cNvPr id="11" name="Hình ảnh 10" descr="Ảnh có chứa văn bản, phòng, sòng bạc&#10;&#10;Mô tả được tạo tự độ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6134" r="14144" b="50000"/>
          <a:stretch>
            <a:fillRect/>
          </a:stretch>
        </p:blipFill>
        <p:spPr>
          <a:xfrm>
            <a:off x="4571517" y="2447638"/>
            <a:ext cx="3323864" cy="3008339"/>
          </a:xfrm>
          <a:prstGeom prst="rect">
            <a:avLst/>
          </a:prstGeom>
        </p:spPr>
      </p:pic>
      <p:pic>
        <p:nvPicPr>
          <p:cNvPr id="32" name="Hình ảnh 31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1" t="11814" r="50474" b="39803"/>
          <a:stretch>
            <a:fillRect/>
          </a:stretch>
        </p:blipFill>
        <p:spPr>
          <a:xfrm rot="2834574">
            <a:off x="7123767" y="2733855"/>
            <a:ext cx="2421823" cy="3069173"/>
          </a:xfrm>
          <a:prstGeom prst="rect">
            <a:avLst/>
          </a:prstGeom>
        </p:spPr>
      </p:pic>
      <p:pic>
        <p:nvPicPr>
          <p:cNvPr id="33" name="Hình ảnh 32" descr="Ảnh có chứa văn bản, phong bì, văn phòng phẩm, danh thiếp&#10;&#10;Mô tả được tạo tự độ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787" y="3301668"/>
            <a:ext cx="3223234" cy="1813069"/>
          </a:xfrm>
          <a:prstGeom prst="rect">
            <a:avLst/>
          </a:prstGeom>
        </p:spPr>
      </p:pic>
      <p:pic>
        <p:nvPicPr>
          <p:cNvPr id="35" name="Hình ảnh 34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27826" r="73257" b="8491"/>
          <a:stretch>
            <a:fillRect/>
          </a:stretch>
        </p:blipFill>
        <p:spPr>
          <a:xfrm>
            <a:off x="184106" y="1196117"/>
            <a:ext cx="3100152" cy="5511380"/>
          </a:xfrm>
          <a:prstGeom prst="rect">
            <a:avLst/>
          </a:prstGeom>
        </p:spPr>
      </p:pic>
      <p:pic>
        <p:nvPicPr>
          <p:cNvPr id="36" name="Hình ảnh 35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9" t="7723" r="22539" b="8501"/>
          <a:stretch>
            <a:fillRect/>
          </a:stretch>
        </p:blipFill>
        <p:spPr>
          <a:xfrm>
            <a:off x="9229629" y="751217"/>
            <a:ext cx="2975839" cy="6078014"/>
          </a:xfrm>
          <a:prstGeom prst="rect">
            <a:avLst/>
          </a:prstGeom>
        </p:spPr>
      </p:pic>
      <p:grpSp>
        <p:nvGrpSpPr>
          <p:cNvPr id="37" name="Nhóm 36"/>
          <p:cNvGrpSpPr/>
          <p:nvPr/>
        </p:nvGrpSpPr>
        <p:grpSpPr>
          <a:xfrm>
            <a:off x="5485597" y="201392"/>
            <a:ext cx="4085661" cy="2170096"/>
            <a:chOff x="3155286" y="1068420"/>
            <a:chExt cx="6492702" cy="4059589"/>
          </a:xfrm>
        </p:grpSpPr>
        <p:sp>
          <p:nvSpPr>
            <p:cNvPr id="38" name="Bong bóng Lời nói: Hình chữ nhật với Góc Tròn 37"/>
            <p:cNvSpPr/>
            <p:nvPr/>
          </p:nvSpPr>
          <p:spPr>
            <a:xfrm>
              <a:off x="3155286" y="1068420"/>
              <a:ext cx="6492702" cy="4059589"/>
            </a:xfrm>
            <a:custGeom>
              <a:avLst/>
              <a:gdLst>
                <a:gd name="connsiteX0" fmla="*/ 0 w 6492702"/>
                <a:gd name="connsiteY0" fmla="*/ 676612 h 4059589"/>
                <a:gd name="connsiteX1" fmla="*/ 676612 w 6492702"/>
                <a:gd name="connsiteY1" fmla="*/ 0 h 4059589"/>
                <a:gd name="connsiteX2" fmla="*/ 3787410 w 6492702"/>
                <a:gd name="connsiteY2" fmla="*/ 0 h 4059589"/>
                <a:gd name="connsiteX3" fmla="*/ 3787410 w 6492702"/>
                <a:gd name="connsiteY3" fmla="*/ 0 h 4059589"/>
                <a:gd name="connsiteX4" fmla="*/ 5410585 w 6492702"/>
                <a:gd name="connsiteY4" fmla="*/ 0 h 4059589"/>
                <a:gd name="connsiteX5" fmla="*/ 5816090 w 6492702"/>
                <a:gd name="connsiteY5" fmla="*/ 0 h 4059589"/>
                <a:gd name="connsiteX6" fmla="*/ 6492702 w 6492702"/>
                <a:gd name="connsiteY6" fmla="*/ 676612 h 4059589"/>
                <a:gd name="connsiteX7" fmla="*/ 6492702 w 6492702"/>
                <a:gd name="connsiteY7" fmla="*/ 2368094 h 4059589"/>
                <a:gd name="connsiteX8" fmla="*/ 6492702 w 6492702"/>
                <a:gd name="connsiteY8" fmla="*/ 2368094 h 4059589"/>
                <a:gd name="connsiteX9" fmla="*/ 6492702 w 6492702"/>
                <a:gd name="connsiteY9" fmla="*/ 3382991 h 4059589"/>
                <a:gd name="connsiteX10" fmla="*/ 6492702 w 6492702"/>
                <a:gd name="connsiteY10" fmla="*/ 3382977 h 4059589"/>
                <a:gd name="connsiteX11" fmla="*/ 5816090 w 6492702"/>
                <a:gd name="connsiteY11" fmla="*/ 4059589 h 4059589"/>
                <a:gd name="connsiteX12" fmla="*/ 5410585 w 6492702"/>
                <a:gd name="connsiteY12" fmla="*/ 4059589 h 4059589"/>
                <a:gd name="connsiteX13" fmla="*/ 5893101 w 6492702"/>
                <a:gd name="connsiteY13" fmla="*/ 5044121 h 4059589"/>
                <a:gd name="connsiteX14" fmla="*/ 3787410 w 6492702"/>
                <a:gd name="connsiteY14" fmla="*/ 4059589 h 4059589"/>
                <a:gd name="connsiteX15" fmla="*/ 676612 w 6492702"/>
                <a:gd name="connsiteY15" fmla="*/ 4059589 h 4059589"/>
                <a:gd name="connsiteX16" fmla="*/ 0 w 6492702"/>
                <a:gd name="connsiteY16" fmla="*/ 3382977 h 4059589"/>
                <a:gd name="connsiteX17" fmla="*/ 0 w 6492702"/>
                <a:gd name="connsiteY17" fmla="*/ 3382991 h 4059589"/>
                <a:gd name="connsiteX18" fmla="*/ 0 w 6492702"/>
                <a:gd name="connsiteY18" fmla="*/ 2368094 h 4059589"/>
                <a:gd name="connsiteX19" fmla="*/ 0 w 6492702"/>
                <a:gd name="connsiteY19" fmla="*/ 2368094 h 4059589"/>
                <a:gd name="connsiteX20" fmla="*/ 0 w 6492702"/>
                <a:gd name="connsiteY20" fmla="*/ 676612 h 405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492702" h="4059589" fill="none" extrusionOk="0">
                  <a:moveTo>
                    <a:pt x="0" y="676612"/>
                  </a:moveTo>
                  <a:cubicBezTo>
                    <a:pt x="-46815" y="247570"/>
                    <a:pt x="286657" y="-29565"/>
                    <a:pt x="676612" y="0"/>
                  </a:cubicBezTo>
                  <a:cubicBezTo>
                    <a:pt x="2011253" y="-129750"/>
                    <a:pt x="2552126" y="-136541"/>
                    <a:pt x="3787410" y="0"/>
                  </a:cubicBezTo>
                  <a:lnTo>
                    <a:pt x="3787410" y="0"/>
                  </a:lnTo>
                  <a:cubicBezTo>
                    <a:pt x="4387066" y="3725"/>
                    <a:pt x="4864274" y="-144384"/>
                    <a:pt x="5410585" y="0"/>
                  </a:cubicBezTo>
                  <a:cubicBezTo>
                    <a:pt x="5460267" y="26123"/>
                    <a:pt x="5709565" y="26478"/>
                    <a:pt x="5816090" y="0"/>
                  </a:cubicBezTo>
                  <a:cubicBezTo>
                    <a:pt x="6203520" y="-20617"/>
                    <a:pt x="6435618" y="261150"/>
                    <a:pt x="6492702" y="676612"/>
                  </a:cubicBezTo>
                  <a:cubicBezTo>
                    <a:pt x="6458816" y="1350042"/>
                    <a:pt x="6546971" y="1530743"/>
                    <a:pt x="6492702" y="2368094"/>
                  </a:cubicBezTo>
                  <a:lnTo>
                    <a:pt x="6492702" y="2368094"/>
                  </a:lnTo>
                  <a:cubicBezTo>
                    <a:pt x="6520368" y="2787457"/>
                    <a:pt x="6463751" y="2959420"/>
                    <a:pt x="6492702" y="3382991"/>
                  </a:cubicBezTo>
                  <a:cubicBezTo>
                    <a:pt x="6492702" y="3382987"/>
                    <a:pt x="6492702" y="3382983"/>
                    <a:pt x="6492702" y="3382977"/>
                  </a:cubicBezTo>
                  <a:cubicBezTo>
                    <a:pt x="6507032" y="3745413"/>
                    <a:pt x="6199691" y="4085219"/>
                    <a:pt x="5816090" y="4059589"/>
                  </a:cubicBezTo>
                  <a:cubicBezTo>
                    <a:pt x="5648328" y="4091890"/>
                    <a:pt x="5593296" y="4076377"/>
                    <a:pt x="5410585" y="4059589"/>
                  </a:cubicBezTo>
                  <a:cubicBezTo>
                    <a:pt x="5466458" y="4185438"/>
                    <a:pt x="5668141" y="4653764"/>
                    <a:pt x="5893101" y="5044121"/>
                  </a:cubicBezTo>
                  <a:cubicBezTo>
                    <a:pt x="5507102" y="4932668"/>
                    <a:pt x="4563032" y="4445500"/>
                    <a:pt x="3787410" y="4059589"/>
                  </a:cubicBezTo>
                  <a:cubicBezTo>
                    <a:pt x="2968574" y="4117149"/>
                    <a:pt x="1976153" y="4090924"/>
                    <a:pt x="676612" y="4059589"/>
                  </a:cubicBezTo>
                  <a:cubicBezTo>
                    <a:pt x="282188" y="4085344"/>
                    <a:pt x="-34272" y="3771457"/>
                    <a:pt x="0" y="3382977"/>
                  </a:cubicBezTo>
                  <a:cubicBezTo>
                    <a:pt x="0" y="3382985"/>
                    <a:pt x="0" y="3382987"/>
                    <a:pt x="0" y="3382991"/>
                  </a:cubicBezTo>
                  <a:cubicBezTo>
                    <a:pt x="28824" y="3147733"/>
                    <a:pt x="32800" y="2855890"/>
                    <a:pt x="0" y="2368094"/>
                  </a:cubicBezTo>
                  <a:lnTo>
                    <a:pt x="0" y="2368094"/>
                  </a:lnTo>
                  <a:cubicBezTo>
                    <a:pt x="94926" y="1949193"/>
                    <a:pt x="89698" y="959555"/>
                    <a:pt x="0" y="676612"/>
                  </a:cubicBezTo>
                  <a:close/>
                </a:path>
                <a:path w="6492702" h="4059589" stroke="0" extrusionOk="0">
                  <a:moveTo>
                    <a:pt x="0" y="676612"/>
                  </a:moveTo>
                  <a:cubicBezTo>
                    <a:pt x="14193" y="304615"/>
                    <a:pt x="260594" y="-56960"/>
                    <a:pt x="676612" y="0"/>
                  </a:cubicBezTo>
                  <a:cubicBezTo>
                    <a:pt x="1895858" y="-136090"/>
                    <a:pt x="2441712" y="117287"/>
                    <a:pt x="3787410" y="0"/>
                  </a:cubicBezTo>
                  <a:lnTo>
                    <a:pt x="3787410" y="0"/>
                  </a:lnTo>
                  <a:cubicBezTo>
                    <a:pt x="4295517" y="-5306"/>
                    <a:pt x="5010080" y="136983"/>
                    <a:pt x="5410585" y="0"/>
                  </a:cubicBezTo>
                  <a:cubicBezTo>
                    <a:pt x="5549234" y="29762"/>
                    <a:pt x="5655611" y="-23021"/>
                    <a:pt x="5816090" y="0"/>
                  </a:cubicBezTo>
                  <a:cubicBezTo>
                    <a:pt x="6145909" y="-17655"/>
                    <a:pt x="6545539" y="315002"/>
                    <a:pt x="6492702" y="676612"/>
                  </a:cubicBezTo>
                  <a:cubicBezTo>
                    <a:pt x="6446998" y="943486"/>
                    <a:pt x="6618116" y="2122784"/>
                    <a:pt x="6492702" y="2368094"/>
                  </a:cubicBezTo>
                  <a:lnTo>
                    <a:pt x="6492702" y="2368094"/>
                  </a:lnTo>
                  <a:cubicBezTo>
                    <a:pt x="6476742" y="2708794"/>
                    <a:pt x="6431181" y="3108156"/>
                    <a:pt x="6492702" y="3382991"/>
                  </a:cubicBezTo>
                  <a:cubicBezTo>
                    <a:pt x="6492702" y="3382983"/>
                    <a:pt x="6492701" y="3382979"/>
                    <a:pt x="6492702" y="3382977"/>
                  </a:cubicBezTo>
                  <a:cubicBezTo>
                    <a:pt x="6525411" y="3715966"/>
                    <a:pt x="6130519" y="4055146"/>
                    <a:pt x="5816090" y="4059589"/>
                  </a:cubicBezTo>
                  <a:cubicBezTo>
                    <a:pt x="5748857" y="4057855"/>
                    <a:pt x="5512124" y="4043464"/>
                    <a:pt x="5410585" y="4059589"/>
                  </a:cubicBezTo>
                  <a:cubicBezTo>
                    <a:pt x="5551965" y="4572236"/>
                    <a:pt x="5671394" y="4582431"/>
                    <a:pt x="5893101" y="5044121"/>
                  </a:cubicBezTo>
                  <a:cubicBezTo>
                    <a:pt x="5227748" y="4561226"/>
                    <a:pt x="4701421" y="4512846"/>
                    <a:pt x="3787410" y="4059589"/>
                  </a:cubicBezTo>
                  <a:cubicBezTo>
                    <a:pt x="3419888" y="3926782"/>
                    <a:pt x="1395603" y="4026610"/>
                    <a:pt x="676612" y="4059589"/>
                  </a:cubicBezTo>
                  <a:cubicBezTo>
                    <a:pt x="334107" y="4088225"/>
                    <a:pt x="19268" y="3749192"/>
                    <a:pt x="0" y="3382977"/>
                  </a:cubicBezTo>
                  <a:cubicBezTo>
                    <a:pt x="0" y="3382985"/>
                    <a:pt x="0" y="3382989"/>
                    <a:pt x="0" y="3382991"/>
                  </a:cubicBezTo>
                  <a:cubicBezTo>
                    <a:pt x="-26770" y="3094489"/>
                    <a:pt x="55169" y="2620846"/>
                    <a:pt x="0" y="2368094"/>
                  </a:cubicBezTo>
                  <a:lnTo>
                    <a:pt x="0" y="2368094"/>
                  </a:lnTo>
                  <a:cubicBezTo>
                    <a:pt x="-26827" y="2197219"/>
                    <a:pt x="-17566" y="921079"/>
                    <a:pt x="0" y="67661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9" name="Text Placeholder 7"/>
            <p:cNvSpPr txBox="1"/>
            <p:nvPr/>
          </p:nvSpPr>
          <p:spPr>
            <a:xfrm>
              <a:off x="3787497" y="1265917"/>
              <a:ext cx="5502581" cy="2988535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Ôi! Con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làm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bố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bất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ngờ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thật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 Bố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cảm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ơn con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gái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  <p:grpSp>
        <p:nvGrpSpPr>
          <p:cNvPr id="12" name="Nhóm 11"/>
          <p:cNvGrpSpPr/>
          <p:nvPr/>
        </p:nvGrpSpPr>
        <p:grpSpPr>
          <a:xfrm>
            <a:off x="9411411" y="4221114"/>
            <a:ext cx="2877956" cy="2004137"/>
            <a:chOff x="8685518" y="4745497"/>
            <a:chExt cx="2877956" cy="2004137"/>
          </a:xfrm>
        </p:grpSpPr>
        <p:pic>
          <p:nvPicPr>
            <p:cNvPr id="4" name="Hình ảnh 3" descr="Ảnh có chứa văn bản&#10;&#10;Mô tả được tạo tự động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6" t="5572" r="19013" b="41891"/>
            <a:stretch>
              <a:fillRect/>
            </a:stretch>
          </p:blipFill>
          <p:spPr>
            <a:xfrm>
              <a:off x="8685518" y="4745497"/>
              <a:ext cx="2133600" cy="2004137"/>
            </a:xfrm>
            <a:prstGeom prst="rect">
              <a:avLst/>
            </a:prstGeom>
          </p:spPr>
        </p:pic>
        <p:pic>
          <p:nvPicPr>
            <p:cNvPr id="10" name="Hình ảnh 9" descr="Ảnh có chứa văn bản&#10;&#10;Mô tả được tạo tự động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1" t="11814" r="50474" b="39803"/>
            <a:stretch>
              <a:fillRect/>
            </a:stretch>
          </p:blipFill>
          <p:spPr>
            <a:xfrm rot="2834574">
              <a:off x="9756472" y="4799303"/>
              <a:ext cx="1593969" cy="2020035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-0.34492 -0.3460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53" y="-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2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3" name="TextBox 2"/>
            <p:cNvSpPr txBox="1"/>
            <p:nvPr/>
          </p:nvSpPr>
          <p:spPr>
            <a:xfrm>
              <a:off x="1648460" y="3594854"/>
              <a:ext cx="76454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Phan </a:t>
              </a:r>
              <a:r>
                <a:rPr lang="en-US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Thị</a:t>
              </a:r>
              <a:r>
                <a:rPr lang="en-US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Thiện</a:t>
              </a:r>
              <a:r>
                <a:rPr lang="en-US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lang="en-US" dirty="0"/>
            </a:p>
          </p:txBody>
        </p:sp>
        <p:pic>
          <p:nvPicPr>
            <p:cNvPr id="5" name="Hình ảnh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1381" b="19"/>
            <a:stretch>
              <a:fillRect/>
            </a:stretch>
          </p:blipFill>
          <p:spPr>
            <a:xfrm>
              <a:off x="0" y="0"/>
              <a:ext cx="12188952" cy="6858000"/>
            </a:xfrm>
            <a:prstGeom prst="rect">
              <a:avLst/>
            </a:prstGeom>
          </p:spPr>
        </p:pic>
      </p:grpSp>
      <p:grpSp>
        <p:nvGrpSpPr>
          <p:cNvPr id="9" name="Nhóm 5"/>
          <p:cNvGrpSpPr/>
          <p:nvPr/>
        </p:nvGrpSpPr>
        <p:grpSpPr>
          <a:xfrm rot="1063868">
            <a:off x="5330949" y="305068"/>
            <a:ext cx="7238883" cy="6247867"/>
            <a:chOff x="2876479" y="2773788"/>
            <a:chExt cx="6688426" cy="2945881"/>
          </a:xfrm>
        </p:grpSpPr>
        <p:sp>
          <p:nvSpPr>
            <p:cNvPr id="10" name="TextBox 12"/>
            <p:cNvSpPr txBox="1"/>
            <p:nvPr/>
          </p:nvSpPr>
          <p:spPr>
            <a:xfrm rot="20527286">
              <a:off x="2876480" y="2773788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lang="en-US" sz="200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1" name="TextBox 12"/>
            <p:cNvSpPr txBox="1"/>
            <p:nvPr/>
          </p:nvSpPr>
          <p:spPr>
            <a:xfrm rot="20527286">
              <a:off x="2876479" y="2773789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lang="en-US" sz="20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6" name="Nhóm 25"/>
          <p:cNvGrpSpPr/>
          <p:nvPr/>
        </p:nvGrpSpPr>
        <p:grpSpPr>
          <a:xfrm>
            <a:off x="-621556" y="209117"/>
            <a:ext cx="14107452" cy="4988566"/>
            <a:chOff x="-621556" y="209117"/>
            <a:chExt cx="14107452" cy="4988566"/>
          </a:xfrm>
        </p:grpSpPr>
        <p:pic>
          <p:nvPicPr>
            <p:cNvPr id="14" name="Hình ảnh 13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77" b="50000"/>
            <a:stretch>
              <a:fillRect/>
            </a:stretch>
          </p:blipFill>
          <p:spPr>
            <a:xfrm>
              <a:off x="1551609" y="1768683"/>
              <a:ext cx="2038865" cy="3429000"/>
            </a:xfrm>
            <a:prstGeom prst="rect">
              <a:avLst/>
            </a:prstGeom>
          </p:spPr>
        </p:pic>
        <p:pic>
          <p:nvPicPr>
            <p:cNvPr id="15" name="Hình ảnh 14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77" b="50000"/>
            <a:stretch>
              <a:fillRect/>
            </a:stretch>
          </p:blipFill>
          <p:spPr>
            <a:xfrm>
              <a:off x="8329635" y="1712867"/>
              <a:ext cx="2038865" cy="3429000"/>
            </a:xfrm>
            <a:prstGeom prst="rect">
              <a:avLst/>
            </a:prstGeom>
          </p:spPr>
        </p:pic>
        <p:pic>
          <p:nvPicPr>
            <p:cNvPr id="16" name="Hình ảnh 15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57" t="7635" r="39560" b="42365"/>
            <a:stretch>
              <a:fillRect/>
            </a:stretch>
          </p:blipFill>
          <p:spPr>
            <a:xfrm>
              <a:off x="3675602" y="751217"/>
              <a:ext cx="5264905" cy="3429000"/>
            </a:xfrm>
            <a:prstGeom prst="rect">
              <a:avLst/>
            </a:prstGeom>
          </p:spPr>
        </p:pic>
        <p:pic>
          <p:nvPicPr>
            <p:cNvPr id="17" name="Hình ảnh 16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2456162" y="716479"/>
              <a:ext cx="2487166" cy="1503750"/>
            </a:xfrm>
            <a:prstGeom prst="rect">
              <a:avLst/>
            </a:prstGeom>
          </p:spPr>
        </p:pic>
        <p:pic>
          <p:nvPicPr>
            <p:cNvPr id="18" name="Hình ảnh 17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4877026" y="678819"/>
              <a:ext cx="2487166" cy="1503750"/>
            </a:xfrm>
            <a:prstGeom prst="rect">
              <a:avLst/>
            </a:prstGeom>
          </p:spPr>
        </p:pic>
        <p:pic>
          <p:nvPicPr>
            <p:cNvPr id="19" name="Hình ảnh 18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7290930" y="716479"/>
              <a:ext cx="2487166" cy="1503750"/>
            </a:xfrm>
            <a:prstGeom prst="rect">
              <a:avLst/>
            </a:prstGeom>
          </p:spPr>
        </p:pic>
        <p:pic>
          <p:nvPicPr>
            <p:cNvPr id="20" name="Hình ảnh 19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9531059" y="629483"/>
              <a:ext cx="2487166" cy="1503750"/>
            </a:xfrm>
            <a:prstGeom prst="rect">
              <a:avLst/>
            </a:prstGeom>
          </p:spPr>
        </p:pic>
        <p:pic>
          <p:nvPicPr>
            <p:cNvPr id="21" name="Hình ảnh 20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10998730" y="209117"/>
              <a:ext cx="2487166" cy="1503750"/>
            </a:xfrm>
            <a:prstGeom prst="rect">
              <a:avLst/>
            </a:prstGeom>
          </p:spPr>
        </p:pic>
        <p:pic>
          <p:nvPicPr>
            <p:cNvPr id="22" name="Hình ảnh 21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297646" y="676681"/>
              <a:ext cx="2487166" cy="1503750"/>
            </a:xfrm>
            <a:prstGeom prst="rect">
              <a:avLst/>
            </a:prstGeom>
          </p:spPr>
        </p:pic>
        <p:pic>
          <p:nvPicPr>
            <p:cNvPr id="23" name="Hình ảnh 22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8910" r="55808" b="13933"/>
            <a:stretch>
              <a:fillRect/>
            </a:stretch>
          </p:blipFill>
          <p:spPr>
            <a:xfrm>
              <a:off x="-621556" y="340222"/>
              <a:ext cx="2487166" cy="1503750"/>
            </a:xfrm>
            <a:prstGeom prst="rect">
              <a:avLst/>
            </a:prstGeom>
          </p:spPr>
        </p:pic>
        <p:pic>
          <p:nvPicPr>
            <p:cNvPr id="24" name="Hình ảnh 23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0" t="58928" r="79126" b="10127"/>
            <a:stretch>
              <a:fillRect/>
            </a:stretch>
          </p:blipFill>
          <p:spPr>
            <a:xfrm>
              <a:off x="7924831" y="1325146"/>
              <a:ext cx="1126606" cy="1200530"/>
            </a:xfrm>
            <a:prstGeom prst="rect">
              <a:avLst/>
            </a:prstGeom>
          </p:spPr>
        </p:pic>
        <p:pic>
          <p:nvPicPr>
            <p:cNvPr id="25" name="Hình ảnh 24" descr="Ảnh có chứa văn bản, phòng, sòng bạc&#10;&#10;Mô tả được tạo tự độ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0" t="58928" r="79126" b="10127"/>
            <a:stretch>
              <a:fillRect/>
            </a:stretch>
          </p:blipFill>
          <p:spPr>
            <a:xfrm flipH="1">
              <a:off x="3406368" y="1302339"/>
              <a:ext cx="1126606" cy="1200530"/>
            </a:xfrm>
            <a:prstGeom prst="rect">
              <a:avLst/>
            </a:prstGeom>
          </p:spPr>
        </p:pic>
      </p:grpSp>
      <p:grpSp>
        <p:nvGrpSpPr>
          <p:cNvPr id="2" name="Nhóm 1"/>
          <p:cNvGrpSpPr/>
          <p:nvPr/>
        </p:nvGrpSpPr>
        <p:grpSpPr>
          <a:xfrm>
            <a:off x="2153982" y="2707162"/>
            <a:ext cx="8044398" cy="6211909"/>
            <a:chOff x="2153982" y="2707162"/>
            <a:chExt cx="8044398" cy="6211909"/>
          </a:xfrm>
        </p:grpSpPr>
        <p:pic>
          <p:nvPicPr>
            <p:cNvPr id="7" name="Hình ảnh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54" t="48172" r="2987"/>
            <a:stretch>
              <a:fillRect/>
            </a:stretch>
          </p:blipFill>
          <p:spPr>
            <a:xfrm>
              <a:off x="2153982" y="2707162"/>
              <a:ext cx="8002928" cy="6211909"/>
            </a:xfrm>
            <a:prstGeom prst="rect">
              <a:avLst/>
            </a:prstGeom>
          </p:spPr>
        </p:pic>
        <p:pic>
          <p:nvPicPr>
            <p:cNvPr id="28" name="Hình ảnh 2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48" t="6341" r="16180" b="50000"/>
            <a:stretch>
              <a:fillRect/>
            </a:stretch>
          </p:blipFill>
          <p:spPr>
            <a:xfrm>
              <a:off x="2313183" y="2994754"/>
              <a:ext cx="7885197" cy="4784257"/>
            </a:xfrm>
            <a:prstGeom prst="rect">
              <a:avLst/>
            </a:prstGeom>
          </p:spPr>
        </p:pic>
      </p:grpSp>
      <p:pic>
        <p:nvPicPr>
          <p:cNvPr id="11" name="Hình ảnh 10" descr="Ảnh có chứa văn bản, phòng, sòng bạc&#10;&#10;Mô tả được tạo tự độ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6134" r="14144" b="50000"/>
          <a:stretch>
            <a:fillRect/>
          </a:stretch>
        </p:blipFill>
        <p:spPr>
          <a:xfrm>
            <a:off x="4571517" y="2447638"/>
            <a:ext cx="3323864" cy="3008339"/>
          </a:xfrm>
          <a:prstGeom prst="rect">
            <a:avLst/>
          </a:prstGeom>
        </p:spPr>
      </p:pic>
      <p:pic>
        <p:nvPicPr>
          <p:cNvPr id="32" name="Hình ảnh 31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1" t="11814" r="50474" b="39803"/>
          <a:stretch>
            <a:fillRect/>
          </a:stretch>
        </p:blipFill>
        <p:spPr>
          <a:xfrm rot="2834574">
            <a:off x="7123767" y="2733855"/>
            <a:ext cx="2421823" cy="3069173"/>
          </a:xfrm>
          <a:prstGeom prst="rect">
            <a:avLst/>
          </a:prstGeom>
        </p:spPr>
      </p:pic>
      <p:pic>
        <p:nvPicPr>
          <p:cNvPr id="33" name="Hình ảnh 32" descr="Ảnh có chứa văn bản, phong bì, văn phòng phẩm, danh thiếp&#10;&#10;Mô tả được tạo tự độ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787" y="3301668"/>
            <a:ext cx="3223234" cy="1813069"/>
          </a:xfrm>
          <a:prstGeom prst="rect">
            <a:avLst/>
          </a:prstGeom>
        </p:spPr>
      </p:pic>
      <p:grpSp>
        <p:nvGrpSpPr>
          <p:cNvPr id="12" name="Nhóm 11"/>
          <p:cNvGrpSpPr/>
          <p:nvPr/>
        </p:nvGrpSpPr>
        <p:grpSpPr>
          <a:xfrm>
            <a:off x="9411411" y="4221114"/>
            <a:ext cx="2877956" cy="2004137"/>
            <a:chOff x="8685518" y="4745497"/>
            <a:chExt cx="2877956" cy="2004137"/>
          </a:xfrm>
        </p:grpSpPr>
        <p:pic>
          <p:nvPicPr>
            <p:cNvPr id="4" name="Hình ảnh 3" descr="Ảnh có chứa văn bản&#10;&#10;Mô tả được tạo tự độ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6" t="5572" r="19013" b="41891"/>
            <a:stretch>
              <a:fillRect/>
            </a:stretch>
          </p:blipFill>
          <p:spPr>
            <a:xfrm>
              <a:off x="8685518" y="4745497"/>
              <a:ext cx="2133600" cy="2004137"/>
            </a:xfrm>
            <a:prstGeom prst="rect">
              <a:avLst/>
            </a:prstGeom>
          </p:spPr>
        </p:pic>
        <p:pic>
          <p:nvPicPr>
            <p:cNvPr id="10" name="Hình ảnh 9" descr="Ảnh có chứa văn bản&#10;&#10;Mô tả được tạo tự độ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1" t="11814" r="50474" b="39803"/>
            <a:stretch>
              <a:fillRect/>
            </a:stretch>
          </p:blipFill>
          <p:spPr>
            <a:xfrm rot="2834574">
              <a:off x="9756472" y="4799303"/>
              <a:ext cx="1593969" cy="2020035"/>
            </a:xfrm>
            <a:prstGeom prst="rect">
              <a:avLst/>
            </a:prstGeom>
          </p:spPr>
        </p:pic>
      </p:grpSp>
      <p:pic>
        <p:nvPicPr>
          <p:cNvPr id="6" name="Hình ảnh 5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9" t="8851" r="21607" b="9564"/>
          <a:stretch>
            <a:fillRect/>
          </a:stretch>
        </p:blipFill>
        <p:spPr>
          <a:xfrm flipH="1">
            <a:off x="24524" y="1233826"/>
            <a:ext cx="2647191" cy="5278331"/>
          </a:xfrm>
          <a:prstGeom prst="rect">
            <a:avLst/>
          </a:prstGeom>
        </p:spPr>
      </p:pic>
      <p:pic>
        <p:nvPicPr>
          <p:cNvPr id="35" name="Hình ảnh 34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27826" r="73257" b="8491"/>
          <a:stretch>
            <a:fillRect/>
          </a:stretch>
        </p:blipFill>
        <p:spPr>
          <a:xfrm>
            <a:off x="935131" y="2174380"/>
            <a:ext cx="2705477" cy="4809735"/>
          </a:xfrm>
          <a:prstGeom prst="rect">
            <a:avLst/>
          </a:prstGeom>
        </p:spPr>
      </p:pic>
      <p:grpSp>
        <p:nvGrpSpPr>
          <p:cNvPr id="9" name="Nhóm 8"/>
          <p:cNvGrpSpPr/>
          <p:nvPr/>
        </p:nvGrpSpPr>
        <p:grpSpPr>
          <a:xfrm>
            <a:off x="2903005" y="118468"/>
            <a:ext cx="8250715" cy="2921862"/>
            <a:chOff x="3155286" y="1068420"/>
            <a:chExt cx="6492702" cy="4059589"/>
          </a:xfrm>
        </p:grpSpPr>
        <p:sp>
          <p:nvSpPr>
            <p:cNvPr id="13" name="Bong bóng Lời nói: Hình chữ nhật với Góc Tròn 12"/>
            <p:cNvSpPr/>
            <p:nvPr/>
          </p:nvSpPr>
          <p:spPr>
            <a:xfrm>
              <a:off x="3155286" y="1068420"/>
              <a:ext cx="6492702" cy="4059589"/>
            </a:xfrm>
            <a:custGeom>
              <a:avLst/>
              <a:gdLst>
                <a:gd name="connsiteX0" fmla="*/ 0 w 6492702"/>
                <a:gd name="connsiteY0" fmla="*/ 676612 h 4059589"/>
                <a:gd name="connsiteX1" fmla="*/ 676612 w 6492702"/>
                <a:gd name="connsiteY1" fmla="*/ 0 h 4059589"/>
                <a:gd name="connsiteX2" fmla="*/ 1082117 w 6492702"/>
                <a:gd name="connsiteY2" fmla="*/ 0 h 4059589"/>
                <a:gd name="connsiteX3" fmla="*/ 1082117 w 6492702"/>
                <a:gd name="connsiteY3" fmla="*/ 0 h 4059589"/>
                <a:gd name="connsiteX4" fmla="*/ 2705293 w 6492702"/>
                <a:gd name="connsiteY4" fmla="*/ 0 h 4059589"/>
                <a:gd name="connsiteX5" fmla="*/ 5816090 w 6492702"/>
                <a:gd name="connsiteY5" fmla="*/ 0 h 4059589"/>
                <a:gd name="connsiteX6" fmla="*/ 6492702 w 6492702"/>
                <a:gd name="connsiteY6" fmla="*/ 676612 h 4059589"/>
                <a:gd name="connsiteX7" fmla="*/ 6492702 w 6492702"/>
                <a:gd name="connsiteY7" fmla="*/ 2368094 h 4059589"/>
                <a:gd name="connsiteX8" fmla="*/ 6492702 w 6492702"/>
                <a:gd name="connsiteY8" fmla="*/ 2368094 h 4059589"/>
                <a:gd name="connsiteX9" fmla="*/ 6492702 w 6492702"/>
                <a:gd name="connsiteY9" fmla="*/ 3382991 h 4059589"/>
                <a:gd name="connsiteX10" fmla="*/ 6492702 w 6492702"/>
                <a:gd name="connsiteY10" fmla="*/ 3382977 h 4059589"/>
                <a:gd name="connsiteX11" fmla="*/ 5816090 w 6492702"/>
                <a:gd name="connsiteY11" fmla="*/ 4059589 h 4059589"/>
                <a:gd name="connsiteX12" fmla="*/ 2705293 w 6492702"/>
                <a:gd name="connsiteY12" fmla="*/ 4059589 h 4059589"/>
                <a:gd name="connsiteX13" fmla="*/ 84600 w 6492702"/>
                <a:gd name="connsiteY13" fmla="*/ 4950872 h 4059589"/>
                <a:gd name="connsiteX14" fmla="*/ 1082117 w 6492702"/>
                <a:gd name="connsiteY14" fmla="*/ 4059589 h 4059589"/>
                <a:gd name="connsiteX15" fmla="*/ 676612 w 6492702"/>
                <a:gd name="connsiteY15" fmla="*/ 4059589 h 4059589"/>
                <a:gd name="connsiteX16" fmla="*/ 0 w 6492702"/>
                <a:gd name="connsiteY16" fmla="*/ 3382977 h 4059589"/>
                <a:gd name="connsiteX17" fmla="*/ 0 w 6492702"/>
                <a:gd name="connsiteY17" fmla="*/ 3382991 h 4059589"/>
                <a:gd name="connsiteX18" fmla="*/ 0 w 6492702"/>
                <a:gd name="connsiteY18" fmla="*/ 2368094 h 4059589"/>
                <a:gd name="connsiteX19" fmla="*/ 0 w 6492702"/>
                <a:gd name="connsiteY19" fmla="*/ 2368094 h 4059589"/>
                <a:gd name="connsiteX20" fmla="*/ 0 w 6492702"/>
                <a:gd name="connsiteY20" fmla="*/ 676612 h 405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492702" h="4059589" fill="none" extrusionOk="0">
                  <a:moveTo>
                    <a:pt x="0" y="676612"/>
                  </a:moveTo>
                  <a:cubicBezTo>
                    <a:pt x="-46815" y="247570"/>
                    <a:pt x="286657" y="-29565"/>
                    <a:pt x="676612" y="0"/>
                  </a:cubicBezTo>
                  <a:cubicBezTo>
                    <a:pt x="839873" y="-3446"/>
                    <a:pt x="1038508" y="18391"/>
                    <a:pt x="1082117" y="0"/>
                  </a:cubicBezTo>
                  <a:lnTo>
                    <a:pt x="1082117" y="0"/>
                  </a:lnTo>
                  <a:cubicBezTo>
                    <a:pt x="1681769" y="2681"/>
                    <a:pt x="2156472" y="-145700"/>
                    <a:pt x="2705293" y="0"/>
                  </a:cubicBezTo>
                  <a:cubicBezTo>
                    <a:pt x="3596446" y="169626"/>
                    <a:pt x="4911824" y="166819"/>
                    <a:pt x="5816090" y="0"/>
                  </a:cubicBezTo>
                  <a:cubicBezTo>
                    <a:pt x="6203520" y="-20617"/>
                    <a:pt x="6435618" y="261150"/>
                    <a:pt x="6492702" y="676612"/>
                  </a:cubicBezTo>
                  <a:cubicBezTo>
                    <a:pt x="6458816" y="1350042"/>
                    <a:pt x="6546971" y="1530743"/>
                    <a:pt x="6492702" y="2368094"/>
                  </a:cubicBezTo>
                  <a:lnTo>
                    <a:pt x="6492702" y="2368094"/>
                  </a:lnTo>
                  <a:cubicBezTo>
                    <a:pt x="6520368" y="2787457"/>
                    <a:pt x="6463751" y="2959420"/>
                    <a:pt x="6492702" y="3382991"/>
                  </a:cubicBezTo>
                  <a:cubicBezTo>
                    <a:pt x="6492702" y="3382987"/>
                    <a:pt x="6492702" y="3382983"/>
                    <a:pt x="6492702" y="3382977"/>
                  </a:cubicBezTo>
                  <a:cubicBezTo>
                    <a:pt x="6507032" y="3745413"/>
                    <a:pt x="6199691" y="4085219"/>
                    <a:pt x="5816090" y="4059589"/>
                  </a:cubicBezTo>
                  <a:cubicBezTo>
                    <a:pt x="4798316" y="3982627"/>
                    <a:pt x="3663450" y="4030530"/>
                    <a:pt x="2705293" y="4059589"/>
                  </a:cubicBezTo>
                  <a:cubicBezTo>
                    <a:pt x="2358828" y="4297057"/>
                    <a:pt x="852604" y="4549454"/>
                    <a:pt x="84600" y="4950872"/>
                  </a:cubicBezTo>
                  <a:cubicBezTo>
                    <a:pt x="299875" y="4610001"/>
                    <a:pt x="737507" y="4298856"/>
                    <a:pt x="1082117" y="4059589"/>
                  </a:cubicBezTo>
                  <a:cubicBezTo>
                    <a:pt x="890993" y="4090211"/>
                    <a:pt x="873273" y="4088327"/>
                    <a:pt x="676612" y="4059589"/>
                  </a:cubicBezTo>
                  <a:cubicBezTo>
                    <a:pt x="282188" y="4085344"/>
                    <a:pt x="-34272" y="3771457"/>
                    <a:pt x="0" y="3382977"/>
                  </a:cubicBezTo>
                  <a:cubicBezTo>
                    <a:pt x="0" y="3382985"/>
                    <a:pt x="0" y="3382987"/>
                    <a:pt x="0" y="3382991"/>
                  </a:cubicBezTo>
                  <a:cubicBezTo>
                    <a:pt x="28824" y="3147733"/>
                    <a:pt x="32800" y="2855890"/>
                    <a:pt x="0" y="2368094"/>
                  </a:cubicBezTo>
                  <a:lnTo>
                    <a:pt x="0" y="2368094"/>
                  </a:lnTo>
                  <a:cubicBezTo>
                    <a:pt x="94926" y="1949193"/>
                    <a:pt x="89698" y="959555"/>
                    <a:pt x="0" y="676612"/>
                  </a:cubicBezTo>
                  <a:close/>
                </a:path>
                <a:path w="6492702" h="4059589" stroke="0" extrusionOk="0">
                  <a:moveTo>
                    <a:pt x="0" y="676612"/>
                  </a:moveTo>
                  <a:cubicBezTo>
                    <a:pt x="14193" y="304615"/>
                    <a:pt x="260594" y="-56960"/>
                    <a:pt x="676612" y="0"/>
                  </a:cubicBezTo>
                  <a:cubicBezTo>
                    <a:pt x="767789" y="-4779"/>
                    <a:pt x="991547" y="14813"/>
                    <a:pt x="1082117" y="0"/>
                  </a:cubicBezTo>
                  <a:lnTo>
                    <a:pt x="1082117" y="0"/>
                  </a:lnTo>
                  <a:cubicBezTo>
                    <a:pt x="1588975" y="-7372"/>
                    <a:pt x="2304693" y="135676"/>
                    <a:pt x="2705293" y="0"/>
                  </a:cubicBezTo>
                  <a:cubicBezTo>
                    <a:pt x="3243781" y="117495"/>
                    <a:pt x="5483789" y="-81622"/>
                    <a:pt x="5816090" y="0"/>
                  </a:cubicBezTo>
                  <a:cubicBezTo>
                    <a:pt x="6145909" y="-17655"/>
                    <a:pt x="6545539" y="315002"/>
                    <a:pt x="6492702" y="676612"/>
                  </a:cubicBezTo>
                  <a:cubicBezTo>
                    <a:pt x="6446998" y="943486"/>
                    <a:pt x="6618116" y="2122784"/>
                    <a:pt x="6492702" y="2368094"/>
                  </a:cubicBezTo>
                  <a:lnTo>
                    <a:pt x="6492702" y="2368094"/>
                  </a:lnTo>
                  <a:cubicBezTo>
                    <a:pt x="6476742" y="2708794"/>
                    <a:pt x="6431181" y="3108156"/>
                    <a:pt x="6492702" y="3382991"/>
                  </a:cubicBezTo>
                  <a:cubicBezTo>
                    <a:pt x="6492702" y="3382983"/>
                    <a:pt x="6492701" y="3382979"/>
                    <a:pt x="6492702" y="3382977"/>
                  </a:cubicBezTo>
                  <a:cubicBezTo>
                    <a:pt x="6525411" y="3715966"/>
                    <a:pt x="6130519" y="4055146"/>
                    <a:pt x="5816090" y="4059589"/>
                  </a:cubicBezTo>
                  <a:cubicBezTo>
                    <a:pt x="4990880" y="3914505"/>
                    <a:pt x="3554381" y="4094668"/>
                    <a:pt x="2705293" y="4059589"/>
                  </a:cubicBezTo>
                  <a:cubicBezTo>
                    <a:pt x="1514231" y="4420084"/>
                    <a:pt x="1050527" y="4451996"/>
                    <a:pt x="84600" y="4950872"/>
                  </a:cubicBezTo>
                  <a:cubicBezTo>
                    <a:pt x="288283" y="4894063"/>
                    <a:pt x="933820" y="4109037"/>
                    <a:pt x="1082117" y="4059589"/>
                  </a:cubicBezTo>
                  <a:cubicBezTo>
                    <a:pt x="974264" y="4072316"/>
                    <a:pt x="736793" y="4072386"/>
                    <a:pt x="676612" y="4059589"/>
                  </a:cubicBezTo>
                  <a:cubicBezTo>
                    <a:pt x="334107" y="4088225"/>
                    <a:pt x="19268" y="3749192"/>
                    <a:pt x="0" y="3382977"/>
                  </a:cubicBezTo>
                  <a:cubicBezTo>
                    <a:pt x="0" y="3382985"/>
                    <a:pt x="0" y="3382989"/>
                    <a:pt x="0" y="3382991"/>
                  </a:cubicBezTo>
                  <a:cubicBezTo>
                    <a:pt x="-26770" y="3094489"/>
                    <a:pt x="55169" y="2620846"/>
                    <a:pt x="0" y="2368094"/>
                  </a:cubicBezTo>
                  <a:lnTo>
                    <a:pt x="0" y="2368094"/>
                  </a:lnTo>
                  <a:cubicBezTo>
                    <a:pt x="-26827" y="2197219"/>
                    <a:pt x="-17566" y="921079"/>
                    <a:pt x="0" y="67661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7" name="Text Placeholder 7"/>
            <p:cNvSpPr txBox="1"/>
            <p:nvPr/>
          </p:nvSpPr>
          <p:spPr>
            <a:xfrm>
              <a:off x="3500347" y="1256134"/>
              <a:ext cx="5937662" cy="2988535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đã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giúp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tổ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chức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thành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công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buổi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tiệc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cho bố!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Một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lần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nữa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hãy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giúp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chia kem cho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và bố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bằng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cách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trả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lời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câu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hỏi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nhé!</a:t>
              </a: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Hình chữ nhật: Góc Tròn 13"/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Nhóm 37"/>
          <p:cNvGrpSpPr/>
          <p:nvPr/>
        </p:nvGrpSpPr>
        <p:grpSpPr>
          <a:xfrm>
            <a:off x="519596" y="574799"/>
            <a:ext cx="11672404" cy="1813130"/>
            <a:chOff x="-140045" y="645096"/>
            <a:chExt cx="11672404" cy="1813130"/>
          </a:xfrm>
        </p:grpSpPr>
        <p:sp>
          <p:nvSpPr>
            <p:cNvPr id="6" name="Hộp Văn bản 5"/>
            <p:cNvSpPr txBox="1"/>
            <p:nvPr/>
          </p:nvSpPr>
          <p:spPr>
            <a:xfrm>
              <a:off x="1637233" y="645096"/>
              <a:ext cx="9895126" cy="18049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vi-VN" sz="5000" b="1" dirty="0">
                  <a:solidFill>
                    <a:srgbClr val="FC78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 làm tròn số đến hàng chục: </a:t>
              </a:r>
              <a:endParaRPr lang="en-US" sz="5000" b="1" dirty="0">
                <a:solidFill>
                  <a:srgbClr val="FC78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vi-VN" sz="5000" b="1" dirty="0">
                  <a:solidFill>
                    <a:srgbClr val="FC78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 quan sát chữ số </a:t>
              </a:r>
              <a:r>
                <a:rPr lang="en-US" sz="5000" b="1" dirty="0" err="1">
                  <a:solidFill>
                    <a:srgbClr val="FC78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thuộc</a:t>
              </a:r>
              <a:r>
                <a:rPr lang="en-US" sz="5000" b="1" dirty="0">
                  <a:solidFill>
                    <a:srgbClr val="FC78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srgbClr val="FC78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hàng</a:t>
              </a:r>
              <a:r>
                <a:rPr lang="en-US" sz="5000" b="1" dirty="0">
                  <a:solidFill>
                    <a:srgbClr val="FC78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vi-VN" sz="5000" b="1" dirty="0">
                <a:solidFill>
                  <a:srgbClr val="FC78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Hình ảnh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984" b="27939" l="68432" r="958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06" t="3240" r="739" b="69317"/>
            <a:stretch>
              <a:fillRect/>
            </a:stretch>
          </p:blipFill>
          <p:spPr>
            <a:xfrm>
              <a:off x="-140045" y="665154"/>
              <a:ext cx="1900298" cy="1793072"/>
            </a:xfrm>
            <a:prstGeom prst="rect">
              <a:avLst/>
            </a:prstGeom>
          </p:spPr>
        </p:pic>
      </p:grpSp>
      <p:grpSp>
        <p:nvGrpSpPr>
          <p:cNvPr id="8" name="Nhóm 7"/>
          <p:cNvGrpSpPr/>
          <p:nvPr/>
        </p:nvGrpSpPr>
        <p:grpSpPr>
          <a:xfrm>
            <a:off x="978090" y="4461816"/>
            <a:ext cx="4741457" cy="1176343"/>
            <a:chOff x="3707841" y="4745098"/>
            <a:chExt cx="4741457" cy="1176343"/>
          </a:xfrm>
        </p:grpSpPr>
        <p:grpSp>
          <p:nvGrpSpPr>
            <p:cNvPr id="9" name="Nhóm 8"/>
            <p:cNvGrpSpPr/>
            <p:nvPr/>
          </p:nvGrpSpPr>
          <p:grpSpPr>
            <a:xfrm>
              <a:off x="3707841" y="4745098"/>
              <a:ext cx="1149293" cy="1176343"/>
              <a:chOff x="1762133" y="1945488"/>
              <a:chExt cx="656602" cy="758196"/>
            </a:xfrm>
          </p:grpSpPr>
          <p:sp>
            <p:nvSpPr>
              <p:cNvPr id="13" name="Hình Bầu dục 12"/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FC000"/>
              </a:solidFill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Hộp Văn bản 15"/>
              <p:cNvSpPr txBox="1"/>
              <p:nvPr/>
            </p:nvSpPr>
            <p:spPr>
              <a:xfrm>
                <a:off x="1823009" y="1945488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C</a:t>
                </a:r>
              </a:p>
            </p:txBody>
          </p:sp>
        </p:grpSp>
        <p:sp>
          <p:nvSpPr>
            <p:cNvPr id="11" name="TextBox 16"/>
            <p:cNvSpPr txBox="1"/>
            <p:nvPr/>
          </p:nvSpPr>
          <p:spPr>
            <a:xfrm>
              <a:off x="4895348" y="5029620"/>
              <a:ext cx="3553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 err="1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</a:rPr>
                <a:t>Hàng</a:t>
              </a:r>
              <a:r>
                <a:rPr lang="en-US" sz="5000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en-US" sz="5000" dirty="0" err="1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</a:rPr>
                <a:t>nghìn</a:t>
              </a:r>
              <a:endParaRPr lang="vi-VN" sz="50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18" name="Nhóm 17"/>
          <p:cNvGrpSpPr/>
          <p:nvPr/>
        </p:nvGrpSpPr>
        <p:grpSpPr>
          <a:xfrm>
            <a:off x="7318010" y="4622065"/>
            <a:ext cx="4860506" cy="1169551"/>
            <a:chOff x="8297630" y="4732654"/>
            <a:chExt cx="4860506" cy="1169551"/>
          </a:xfrm>
        </p:grpSpPr>
        <p:grpSp>
          <p:nvGrpSpPr>
            <p:cNvPr id="20" name="Nhóm 19"/>
            <p:cNvGrpSpPr/>
            <p:nvPr/>
          </p:nvGrpSpPr>
          <p:grpSpPr>
            <a:xfrm>
              <a:off x="8297630" y="4732654"/>
              <a:ext cx="1149293" cy="1169551"/>
              <a:chOff x="1762133" y="1949866"/>
              <a:chExt cx="656602" cy="753818"/>
            </a:xfrm>
          </p:grpSpPr>
          <p:sp>
            <p:nvSpPr>
              <p:cNvPr id="22" name="Hình Bầu dục 21"/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44610"/>
              </a:solidFill>
              <a:ln w="76200" cap="flat" cmpd="sng" algn="ctr">
                <a:solidFill>
                  <a:srgbClr val="F4461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Hộp Văn bản 22"/>
              <p:cNvSpPr txBox="1"/>
              <p:nvPr/>
            </p:nvSpPr>
            <p:spPr>
              <a:xfrm>
                <a:off x="1849078" y="194986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D</a:t>
                </a:r>
              </a:p>
            </p:txBody>
          </p:sp>
        </p:grpSp>
        <p:sp>
          <p:nvSpPr>
            <p:cNvPr id="21" name="TextBox 16"/>
            <p:cNvSpPr txBox="1"/>
            <p:nvPr/>
          </p:nvSpPr>
          <p:spPr>
            <a:xfrm>
              <a:off x="9479068" y="4886542"/>
              <a:ext cx="367906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 err="1">
                  <a:solidFill>
                    <a:srgbClr val="F44610"/>
                  </a:solidFill>
                </a:rPr>
                <a:t>Hàng</a:t>
              </a:r>
              <a:r>
                <a:rPr lang="en-US" sz="5000" dirty="0">
                  <a:solidFill>
                    <a:srgbClr val="F44610"/>
                  </a:solidFill>
                </a:rPr>
                <a:t> đơn vị</a:t>
              </a:r>
              <a:endParaRPr lang="vi-VN" sz="5000" dirty="0">
                <a:solidFill>
                  <a:srgbClr val="F44610"/>
                </a:solidFill>
              </a:endParaRPr>
            </a:p>
          </p:txBody>
        </p:sp>
      </p:grpSp>
      <p:grpSp>
        <p:nvGrpSpPr>
          <p:cNvPr id="30" name="Nhóm 29"/>
          <p:cNvGrpSpPr/>
          <p:nvPr/>
        </p:nvGrpSpPr>
        <p:grpSpPr>
          <a:xfrm>
            <a:off x="7318010" y="2475990"/>
            <a:ext cx="6014493" cy="1201991"/>
            <a:chOff x="8244619" y="2379309"/>
            <a:chExt cx="6014493" cy="1201991"/>
          </a:xfrm>
        </p:grpSpPr>
        <p:grpSp>
          <p:nvGrpSpPr>
            <p:cNvPr id="31" name="Nhóm 30"/>
            <p:cNvGrpSpPr/>
            <p:nvPr/>
          </p:nvGrpSpPr>
          <p:grpSpPr>
            <a:xfrm>
              <a:off x="8244619" y="2379309"/>
              <a:ext cx="1149293" cy="1201991"/>
              <a:chOff x="1762133" y="1928957"/>
              <a:chExt cx="656602" cy="774727"/>
            </a:xfrm>
          </p:grpSpPr>
          <p:sp>
            <p:nvSpPr>
              <p:cNvPr id="33" name="Hình Bầu dục 32"/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E4C4C"/>
              </a:solidFill>
              <a:ln w="76200" cap="flat" cmpd="sng" algn="ctr">
                <a:solidFill>
                  <a:srgbClr val="FE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Hộp Văn bản 33"/>
              <p:cNvSpPr txBox="1"/>
              <p:nvPr/>
            </p:nvSpPr>
            <p:spPr>
              <a:xfrm>
                <a:off x="1854821" y="1928957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B</a:t>
                </a:r>
              </a:p>
            </p:txBody>
          </p:sp>
        </p:grpSp>
        <p:sp>
          <p:nvSpPr>
            <p:cNvPr id="32" name="TextBox 16"/>
            <p:cNvSpPr txBox="1"/>
            <p:nvPr/>
          </p:nvSpPr>
          <p:spPr>
            <a:xfrm>
              <a:off x="9479686" y="2637669"/>
              <a:ext cx="477942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5000" dirty="0">
                  <a:solidFill>
                    <a:srgbClr val="C00000"/>
                  </a:solidFill>
                  <a:ea typeface="Calibri" panose="020F0502020204030204" pitchFamily="34" charset="0"/>
                </a:rPr>
                <a:t>Hàng chục</a:t>
              </a:r>
              <a:endParaRPr lang="vi-VN" sz="5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</a:endParaRPr>
            </a:p>
          </p:txBody>
        </p:sp>
      </p:grpSp>
      <p:grpSp>
        <p:nvGrpSpPr>
          <p:cNvPr id="37" name="Nhóm 36"/>
          <p:cNvGrpSpPr/>
          <p:nvPr/>
        </p:nvGrpSpPr>
        <p:grpSpPr>
          <a:xfrm>
            <a:off x="872675" y="2580462"/>
            <a:ext cx="4436303" cy="1173073"/>
            <a:chOff x="872675" y="2580462"/>
            <a:chExt cx="4436303" cy="1173073"/>
          </a:xfrm>
        </p:grpSpPr>
        <p:grpSp>
          <p:nvGrpSpPr>
            <p:cNvPr id="25" name="Nhóm 24"/>
            <p:cNvGrpSpPr/>
            <p:nvPr/>
          </p:nvGrpSpPr>
          <p:grpSpPr>
            <a:xfrm>
              <a:off x="872675" y="2580462"/>
              <a:ext cx="1149293" cy="1173073"/>
              <a:chOff x="1762133" y="1947596"/>
              <a:chExt cx="656602" cy="756088"/>
            </a:xfrm>
          </p:grpSpPr>
          <p:sp>
            <p:nvSpPr>
              <p:cNvPr id="28" name="Hình Bầu dục 27"/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7620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Hộp Văn bản 28"/>
              <p:cNvSpPr txBox="1"/>
              <p:nvPr/>
            </p:nvSpPr>
            <p:spPr>
              <a:xfrm>
                <a:off x="1852706" y="194759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A</a:t>
                </a:r>
              </a:p>
            </p:txBody>
          </p:sp>
        </p:grpSp>
        <p:sp>
          <p:nvSpPr>
            <p:cNvPr id="36" name="Hộp Văn bản 35"/>
            <p:cNvSpPr txBox="1"/>
            <p:nvPr/>
          </p:nvSpPr>
          <p:spPr>
            <a:xfrm>
              <a:off x="2144999" y="2764847"/>
              <a:ext cx="3163979" cy="8790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en-US" sz="5000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Hàng</a:t>
              </a:r>
              <a:r>
                <a:rPr lang="en-US" sz="50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t</a:t>
              </a:r>
              <a:r>
                <a:rPr lang="en-US" sz="5000" dirty="0">
                  <a:solidFill>
                    <a:schemeClr val="accent5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răm</a:t>
              </a:r>
              <a:endParaRPr lang="vi-VN" sz="50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Hình chữ nhật: Góc Tròn 13"/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Nhóm 7"/>
          <p:cNvGrpSpPr/>
          <p:nvPr/>
        </p:nvGrpSpPr>
        <p:grpSpPr>
          <a:xfrm>
            <a:off x="978090" y="4461816"/>
            <a:ext cx="4741457" cy="1176343"/>
            <a:chOff x="3707841" y="4745098"/>
            <a:chExt cx="4741457" cy="1176343"/>
          </a:xfrm>
        </p:grpSpPr>
        <p:grpSp>
          <p:nvGrpSpPr>
            <p:cNvPr id="9" name="Nhóm 8"/>
            <p:cNvGrpSpPr/>
            <p:nvPr/>
          </p:nvGrpSpPr>
          <p:grpSpPr>
            <a:xfrm>
              <a:off x="3707841" y="4745098"/>
              <a:ext cx="1149293" cy="1176343"/>
              <a:chOff x="1762133" y="1945488"/>
              <a:chExt cx="656602" cy="758196"/>
            </a:xfrm>
          </p:grpSpPr>
          <p:sp>
            <p:nvSpPr>
              <p:cNvPr id="13" name="Hình Bầu dục 12"/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FC000"/>
              </a:solidFill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Hộp Văn bản 15"/>
              <p:cNvSpPr txBox="1"/>
              <p:nvPr/>
            </p:nvSpPr>
            <p:spPr>
              <a:xfrm>
                <a:off x="1823009" y="1945488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C</a:t>
                </a:r>
              </a:p>
            </p:txBody>
          </p:sp>
        </p:grpSp>
        <p:sp>
          <p:nvSpPr>
            <p:cNvPr id="11" name="TextBox 16"/>
            <p:cNvSpPr txBox="1"/>
            <p:nvPr/>
          </p:nvSpPr>
          <p:spPr>
            <a:xfrm>
              <a:off x="4895348" y="5029620"/>
              <a:ext cx="3553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 err="1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</a:rPr>
                <a:t>Hàng</a:t>
              </a:r>
              <a:r>
                <a:rPr lang="en-US" sz="5000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en-US" sz="5000" dirty="0" err="1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</a:rPr>
                <a:t>nghìn</a:t>
              </a:r>
              <a:endParaRPr lang="vi-VN" sz="50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18" name="Nhóm 17"/>
          <p:cNvGrpSpPr/>
          <p:nvPr/>
        </p:nvGrpSpPr>
        <p:grpSpPr>
          <a:xfrm>
            <a:off x="7318010" y="4622065"/>
            <a:ext cx="4860506" cy="1169551"/>
            <a:chOff x="8297630" y="4732654"/>
            <a:chExt cx="4860506" cy="1169551"/>
          </a:xfrm>
        </p:grpSpPr>
        <p:grpSp>
          <p:nvGrpSpPr>
            <p:cNvPr id="20" name="Nhóm 19"/>
            <p:cNvGrpSpPr/>
            <p:nvPr/>
          </p:nvGrpSpPr>
          <p:grpSpPr>
            <a:xfrm>
              <a:off x="8297630" y="4732654"/>
              <a:ext cx="1149293" cy="1169551"/>
              <a:chOff x="1762133" y="1949866"/>
              <a:chExt cx="656602" cy="753818"/>
            </a:xfrm>
          </p:grpSpPr>
          <p:sp>
            <p:nvSpPr>
              <p:cNvPr id="22" name="Hình Bầu dục 21"/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44610"/>
              </a:solidFill>
              <a:ln w="76200" cap="flat" cmpd="sng" algn="ctr">
                <a:solidFill>
                  <a:srgbClr val="F4461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Hộp Văn bản 22"/>
              <p:cNvSpPr txBox="1"/>
              <p:nvPr/>
            </p:nvSpPr>
            <p:spPr>
              <a:xfrm>
                <a:off x="1849078" y="194986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D</a:t>
                </a:r>
              </a:p>
            </p:txBody>
          </p:sp>
        </p:grpSp>
        <p:sp>
          <p:nvSpPr>
            <p:cNvPr id="21" name="TextBox 16"/>
            <p:cNvSpPr txBox="1"/>
            <p:nvPr/>
          </p:nvSpPr>
          <p:spPr>
            <a:xfrm>
              <a:off x="9479068" y="4886542"/>
              <a:ext cx="367906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 err="1">
                  <a:solidFill>
                    <a:srgbClr val="F44610"/>
                  </a:solidFill>
                </a:rPr>
                <a:t>Hàng</a:t>
              </a:r>
              <a:r>
                <a:rPr lang="en-US" sz="5000" dirty="0">
                  <a:solidFill>
                    <a:srgbClr val="F44610"/>
                  </a:solidFill>
                </a:rPr>
                <a:t> đơn vị</a:t>
              </a:r>
              <a:endParaRPr lang="vi-VN" sz="5000" dirty="0">
                <a:solidFill>
                  <a:srgbClr val="F44610"/>
                </a:solidFill>
              </a:endParaRPr>
            </a:p>
          </p:txBody>
        </p:sp>
      </p:grpSp>
      <p:grpSp>
        <p:nvGrpSpPr>
          <p:cNvPr id="30" name="Nhóm 29"/>
          <p:cNvGrpSpPr/>
          <p:nvPr/>
        </p:nvGrpSpPr>
        <p:grpSpPr>
          <a:xfrm>
            <a:off x="7318010" y="2475990"/>
            <a:ext cx="6014493" cy="1201991"/>
            <a:chOff x="8244619" y="2379309"/>
            <a:chExt cx="6014493" cy="1201991"/>
          </a:xfrm>
        </p:grpSpPr>
        <p:grpSp>
          <p:nvGrpSpPr>
            <p:cNvPr id="31" name="Nhóm 30"/>
            <p:cNvGrpSpPr/>
            <p:nvPr/>
          </p:nvGrpSpPr>
          <p:grpSpPr>
            <a:xfrm>
              <a:off x="8244619" y="2379309"/>
              <a:ext cx="1149293" cy="1201991"/>
              <a:chOff x="1762133" y="1928957"/>
              <a:chExt cx="656602" cy="774727"/>
            </a:xfrm>
          </p:grpSpPr>
          <p:sp>
            <p:nvSpPr>
              <p:cNvPr id="33" name="Hình Bầu dục 32"/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E4C4C"/>
              </a:solidFill>
              <a:ln w="76200" cap="flat" cmpd="sng" algn="ctr">
                <a:solidFill>
                  <a:srgbClr val="FE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Hộp Văn bản 33"/>
              <p:cNvSpPr txBox="1"/>
              <p:nvPr/>
            </p:nvSpPr>
            <p:spPr>
              <a:xfrm>
                <a:off x="1854821" y="1928957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B</a:t>
                </a:r>
              </a:p>
            </p:txBody>
          </p:sp>
        </p:grpSp>
        <p:sp>
          <p:nvSpPr>
            <p:cNvPr id="32" name="TextBox 16"/>
            <p:cNvSpPr txBox="1"/>
            <p:nvPr/>
          </p:nvSpPr>
          <p:spPr>
            <a:xfrm>
              <a:off x="9479686" y="2637669"/>
              <a:ext cx="477942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5000" dirty="0">
                  <a:solidFill>
                    <a:srgbClr val="C00000"/>
                  </a:solidFill>
                  <a:ea typeface="Calibri" panose="020F0502020204030204" pitchFamily="34" charset="0"/>
                </a:rPr>
                <a:t>Hàng chục</a:t>
              </a:r>
              <a:endParaRPr lang="vi-VN" sz="5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</a:endParaRPr>
            </a:p>
          </p:txBody>
        </p:sp>
      </p:grpSp>
      <p:grpSp>
        <p:nvGrpSpPr>
          <p:cNvPr id="37" name="Nhóm 36"/>
          <p:cNvGrpSpPr/>
          <p:nvPr/>
        </p:nvGrpSpPr>
        <p:grpSpPr>
          <a:xfrm>
            <a:off x="872675" y="2580462"/>
            <a:ext cx="4436303" cy="1173073"/>
            <a:chOff x="872675" y="2580462"/>
            <a:chExt cx="4436303" cy="1173073"/>
          </a:xfrm>
        </p:grpSpPr>
        <p:grpSp>
          <p:nvGrpSpPr>
            <p:cNvPr id="25" name="Nhóm 24"/>
            <p:cNvGrpSpPr/>
            <p:nvPr/>
          </p:nvGrpSpPr>
          <p:grpSpPr>
            <a:xfrm>
              <a:off x="872675" y="2580462"/>
              <a:ext cx="1149293" cy="1173073"/>
              <a:chOff x="1762133" y="1947596"/>
              <a:chExt cx="656602" cy="756088"/>
            </a:xfrm>
          </p:grpSpPr>
          <p:sp>
            <p:nvSpPr>
              <p:cNvPr id="28" name="Hình Bầu dục 27"/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7620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Hộp Văn bản 28"/>
              <p:cNvSpPr txBox="1"/>
              <p:nvPr/>
            </p:nvSpPr>
            <p:spPr>
              <a:xfrm>
                <a:off x="1852706" y="194759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A</a:t>
                </a:r>
              </a:p>
            </p:txBody>
          </p:sp>
        </p:grpSp>
        <p:sp>
          <p:nvSpPr>
            <p:cNvPr id="36" name="Hộp Văn bản 35"/>
            <p:cNvSpPr txBox="1"/>
            <p:nvPr/>
          </p:nvSpPr>
          <p:spPr>
            <a:xfrm>
              <a:off x="2144999" y="2764847"/>
              <a:ext cx="3163979" cy="8790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en-US" sz="5000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Hàng</a:t>
              </a:r>
              <a:r>
                <a:rPr lang="en-US" sz="50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t</a:t>
              </a:r>
              <a:r>
                <a:rPr lang="en-US" sz="5000" dirty="0">
                  <a:solidFill>
                    <a:schemeClr val="accent5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răm</a:t>
              </a:r>
              <a:endParaRPr lang="vi-VN" sz="50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Nhóm 2"/>
          <p:cNvGrpSpPr/>
          <p:nvPr/>
        </p:nvGrpSpPr>
        <p:grpSpPr>
          <a:xfrm>
            <a:off x="765444" y="195692"/>
            <a:ext cx="11500129" cy="2122436"/>
            <a:chOff x="765444" y="195692"/>
            <a:chExt cx="11500129" cy="2122436"/>
          </a:xfrm>
        </p:grpSpPr>
        <p:sp>
          <p:nvSpPr>
            <p:cNvPr id="6" name="Hộp Văn bản 5"/>
            <p:cNvSpPr txBox="1"/>
            <p:nvPr/>
          </p:nvSpPr>
          <p:spPr>
            <a:xfrm>
              <a:off x="2370447" y="452192"/>
              <a:ext cx="9895126" cy="18049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vi-VN" sz="5000" b="1" dirty="0">
                  <a:solidFill>
                    <a:srgbClr val="FC78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 làm tròn số đến hàng </a:t>
              </a:r>
              <a:r>
                <a:rPr lang="en-US" sz="5000" b="1" dirty="0">
                  <a:solidFill>
                    <a:srgbClr val="FC78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tră</a:t>
              </a:r>
              <a:r>
                <a:rPr lang="en-US" sz="5000" b="1" dirty="0">
                  <a:solidFill>
                    <a:srgbClr val="FC78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</a:t>
              </a:r>
              <a:r>
                <a:rPr lang="vi-VN" sz="5000" b="1" dirty="0">
                  <a:solidFill>
                    <a:srgbClr val="FC78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en-US" sz="5000" b="1" dirty="0">
                <a:solidFill>
                  <a:srgbClr val="FC78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vi-VN" sz="5000" b="1" dirty="0">
                  <a:solidFill>
                    <a:srgbClr val="FC78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 quan sát chữ số </a:t>
              </a:r>
              <a:r>
                <a:rPr lang="en-US" sz="5000" b="1" dirty="0" err="1">
                  <a:solidFill>
                    <a:srgbClr val="FC78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thuộc</a:t>
              </a:r>
              <a:r>
                <a:rPr lang="en-US" sz="5000" b="1" dirty="0">
                  <a:solidFill>
                    <a:srgbClr val="FC78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srgbClr val="FC78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hàng</a:t>
              </a:r>
              <a:r>
                <a:rPr lang="en-US" sz="5000" b="1" dirty="0">
                  <a:solidFill>
                    <a:srgbClr val="FC78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vi-VN" sz="5000" b="1" dirty="0">
                <a:solidFill>
                  <a:srgbClr val="FC78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" name="Hình ảnh 1" descr="Ảnh có chứa mũi tên&#10;&#10;Mô tả được tạo tự động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82" b="38980" l="9714" r="94429">
                          <a14:foregroundMark x1="35429" y1="18980" x2="42429" y2="28980"/>
                          <a14:foregroundMark x1="37143" y1="32449" x2="43429" y2="33878"/>
                          <a14:foregroundMark x1="33714" y1="30816" x2="41857" y2="32245"/>
                          <a14:foregroundMark x1="47429" y1="35102" x2="39714" y2="34898"/>
                          <a14:foregroundMark x1="31286" y1="30408" x2="35143" y2="33673"/>
                          <a14:foregroundMark x1="36000" y1="14898" x2="38857" y2="17143"/>
                          <a14:foregroundMark x1="30000" y1="32449" x2="30714" y2="32653"/>
                          <a14:foregroundMark x1="41286" y1="35510" x2="44714" y2="35918"/>
                          <a14:foregroundMark x1="49000" y1="36122" x2="49714" y2="37143"/>
                          <a14:foregroundMark x1="48429" y1="37347" x2="49857" y2="38980"/>
                          <a14:foregroundMark x1="57143" y1="19184" x2="68714" y2="30408"/>
                          <a14:foregroundMark x1="59571" y1="15918" x2="59000" y2="26939"/>
                          <a14:foregroundMark x1="59000" y1="26939" x2="64286" y2="26327"/>
                          <a14:foregroundMark x1="89000" y1="29184" x2="78714" y2="19184"/>
                          <a14:foregroundMark x1="78714" y1="19184" x2="78714" y2="18571"/>
                          <a14:foregroundMark x1="81429" y1="15510" x2="77429" y2="24694"/>
                          <a14:foregroundMark x1="77429" y1="24694" x2="83571" y2="30816"/>
                          <a14:foregroundMark x1="83571" y1="30816" x2="91429" y2="34082"/>
                          <a14:foregroundMark x1="91429" y1="34082" x2="87000" y2="21020"/>
                          <a14:foregroundMark x1="87000" y1="21020" x2="83571" y2="16531"/>
                          <a14:foregroundMark x1="92714" y1="30408" x2="94571" y2="32245"/>
                          <a14:foregroundMark x1="83143" y1="13265" x2="82000" y2="14286"/>
                          <a14:foregroundMark x1="83286" y1="13673" x2="84143" y2="14694"/>
                          <a14:foregroundMark x1="46143" y1="25306" x2="48714" y2="29184"/>
                          <a14:foregroundMark x1="34714" y1="16122" x2="46571" y2="24490"/>
                          <a14:foregroundMark x1="46571" y1="24490" x2="47286" y2="25102"/>
                          <a14:foregroundMark x1="32571" y1="33061" x2="47857" y2="38367"/>
                          <a14:foregroundMark x1="14143" y1="17959" x2="16714" y2="26735"/>
                          <a14:foregroundMark x1="16714" y1="26735" x2="13714" y2="33061"/>
                          <a14:foregroundMark x1="10143" y1="17755" x2="9714" y2="31020"/>
                          <a14:foregroundMark x1="9714" y1="31020" x2="11286" y2="330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87" t="3619" r="47905" b="54768"/>
            <a:stretch>
              <a:fillRect/>
            </a:stretch>
          </p:blipFill>
          <p:spPr>
            <a:xfrm>
              <a:off x="765444" y="195692"/>
              <a:ext cx="1610835" cy="2122436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Hình ảnh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79B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67"/>
          <p:cNvSpPr txBox="1"/>
          <p:nvPr/>
        </p:nvSpPr>
        <p:spPr>
          <a:xfrm>
            <a:off x="1645920" y="-77470"/>
            <a:ext cx="689610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0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Đánh giá</a:t>
            </a:r>
          </a:p>
        </p:txBody>
      </p:sp>
      <p:pic>
        <p:nvPicPr>
          <p:cNvPr id="12" name="Hình ảnh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84" b="27939" l="68432" r="958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06" t="3240" r="739" b="69317"/>
          <a:stretch>
            <a:fillRect/>
          </a:stretch>
        </p:blipFill>
        <p:spPr>
          <a:xfrm>
            <a:off x="488315" y="1771650"/>
            <a:ext cx="756920" cy="714375"/>
          </a:xfrm>
          <a:prstGeom prst="rect">
            <a:avLst/>
          </a:prstGeom>
        </p:spPr>
      </p:pic>
      <p:grpSp>
        <p:nvGrpSpPr>
          <p:cNvPr id="20" name="Nhóm 19"/>
          <p:cNvGrpSpPr/>
          <p:nvPr/>
        </p:nvGrpSpPr>
        <p:grpSpPr>
          <a:xfrm>
            <a:off x="712155" y="1552322"/>
            <a:ext cx="11333708" cy="1925759"/>
            <a:chOff x="565334" y="831911"/>
            <a:chExt cx="11333708" cy="1925759"/>
          </a:xfrm>
        </p:grpSpPr>
        <p:sp>
          <p:nvSpPr>
            <p:cNvPr id="13" name="Text Placeholder 7"/>
            <p:cNvSpPr txBox="1"/>
            <p:nvPr/>
          </p:nvSpPr>
          <p:spPr>
            <a:xfrm>
              <a:off x="565334" y="831911"/>
              <a:ext cx="11333708" cy="71426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  <a:buFontTx/>
              </a:pPr>
              <a:endPara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5" name="Hộp Văn bản 14"/>
            <p:cNvSpPr txBox="1"/>
            <p:nvPr/>
          </p:nvSpPr>
          <p:spPr>
            <a:xfrm>
              <a:off x="979987" y="1288142"/>
              <a:ext cx="10646679" cy="5067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just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vi-VN" altLang="en-US" sz="27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Học sinh biết ư</a:t>
              </a:r>
              <a:r>
                <a:rPr lang="en-US" altLang="zh-CN" sz="27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ớc</a:t>
              </a:r>
              <a:r>
                <a:rPr lang="en-US" altLang="zh-CN" sz="27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7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lượng</a:t>
              </a:r>
              <a:r>
                <a:rPr lang="en-US" altLang="zh-CN" sz="27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27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làm</a:t>
              </a:r>
              <a:r>
                <a:rPr lang="en-US" altLang="zh-CN" sz="27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7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tròn</a:t>
              </a:r>
              <a:r>
                <a:rPr lang="en-US" altLang="zh-CN" sz="27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số, số </a:t>
              </a:r>
              <a:r>
                <a:rPr lang="vi-VN" altLang="en-US" sz="27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liền</a:t>
              </a:r>
              <a:r>
                <a:rPr lang="en-US" altLang="zh-CN" sz="27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7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trước</a:t>
              </a:r>
              <a:r>
                <a:rPr lang="en-US" altLang="zh-CN" sz="27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số </a:t>
              </a:r>
              <a:r>
                <a:rPr lang="vi-VN" altLang="en-US" sz="27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liền</a:t>
              </a:r>
              <a:r>
                <a:rPr lang="en-US" altLang="zh-CN" sz="27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sau.</a:t>
              </a:r>
            </a:p>
          </p:txBody>
        </p:sp>
        <p:sp>
          <p:nvSpPr>
            <p:cNvPr id="19" name="Hộp Văn bản 18"/>
            <p:cNvSpPr txBox="1"/>
            <p:nvPr/>
          </p:nvSpPr>
          <p:spPr>
            <a:xfrm>
              <a:off x="781869" y="1835650"/>
              <a:ext cx="9904862" cy="922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0" algn="just">
                <a:spcBef>
                  <a:spcPts val="600"/>
                </a:spcBef>
                <a:buFontTx/>
                <a:buNone/>
              </a:pPr>
              <a:r>
                <a:rPr lang="vi-VN" altLang="en-US" sz="27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      </a:t>
              </a:r>
              <a:r>
                <a:rPr lang="en-US" altLang="zh-CN" sz="27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vi-VN" altLang="en-US" sz="27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Học sinh thực hiện được </a:t>
              </a:r>
              <a:r>
                <a:rPr lang="en-US" altLang="zh-CN" sz="27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27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7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phép</a:t>
              </a:r>
              <a:r>
                <a:rPr lang="en-US" altLang="zh-CN" sz="27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7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tính</a:t>
              </a:r>
              <a:r>
                <a:rPr lang="en-US" altLang="zh-CN" sz="27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(</a:t>
              </a:r>
              <a:r>
                <a:rPr lang="en-US" altLang="zh-CN" sz="27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cộng</a:t>
              </a:r>
              <a:r>
                <a:rPr lang="en-US" altLang="zh-CN" sz="27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27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trư</a:t>
              </a:r>
              <a:r>
                <a:rPr lang="en-US" altLang="zh-CN" sz="27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̀, nhân, chia) trong </a:t>
              </a:r>
              <a:r>
                <a:rPr lang="en-US" altLang="zh-CN" sz="27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phạm</a:t>
              </a:r>
              <a:r>
                <a:rPr lang="en-US" altLang="zh-CN" sz="27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vi 1000.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đồ họa véc-tơ&#10;&#10;Mô tả được tạo tự độ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Hình ảnh 6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37" t="47958" r="1829" b="2"/>
          <a:stretch>
            <a:fillRect/>
          </a:stretch>
        </p:blipFill>
        <p:spPr>
          <a:xfrm>
            <a:off x="1446662" y="2738699"/>
            <a:ext cx="2483893" cy="2836410"/>
          </a:xfrm>
          <a:prstGeom prst="rect">
            <a:avLst/>
          </a:prstGeom>
        </p:spPr>
      </p:pic>
      <p:pic>
        <p:nvPicPr>
          <p:cNvPr id="8" name="Hình ảnh 7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3" t="-2289" r="-540" b="52042"/>
          <a:stretch>
            <a:fillRect/>
          </a:stretch>
        </p:blipFill>
        <p:spPr>
          <a:xfrm>
            <a:off x="6096000" y="-368489"/>
            <a:ext cx="5982269" cy="3948892"/>
          </a:xfrm>
          <a:prstGeom prst="rect">
            <a:avLst/>
          </a:prstGeom>
        </p:spPr>
      </p:pic>
      <p:pic>
        <p:nvPicPr>
          <p:cNvPr id="9" name="Hình ảnh 8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7" t="40507" r="27999" b="9246"/>
          <a:stretch>
            <a:fillRect/>
          </a:stretch>
        </p:blipFill>
        <p:spPr>
          <a:xfrm>
            <a:off x="7043736" y="1243108"/>
            <a:ext cx="1428751" cy="2668172"/>
          </a:xfrm>
          <a:prstGeom prst="rect">
            <a:avLst/>
          </a:prstGeom>
        </p:spPr>
      </p:pic>
      <p:pic>
        <p:nvPicPr>
          <p:cNvPr id="11" name="Hình ảnh 10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7" t="40507" r="27999" b="9246"/>
          <a:stretch>
            <a:fillRect/>
          </a:stretch>
        </p:blipFill>
        <p:spPr>
          <a:xfrm>
            <a:off x="10871292" y="1243108"/>
            <a:ext cx="1428751" cy="2668172"/>
          </a:xfrm>
          <a:prstGeom prst="rect">
            <a:avLst/>
          </a:prstGeom>
        </p:spPr>
      </p:pic>
      <p:pic>
        <p:nvPicPr>
          <p:cNvPr id="2" name="Hình ảnh 1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33141" r="75484" b="10335"/>
          <a:stretch>
            <a:fillRect/>
          </a:stretch>
        </p:blipFill>
        <p:spPr>
          <a:xfrm flipH="1">
            <a:off x="8096248" y="1665858"/>
            <a:ext cx="3069593" cy="4982092"/>
          </a:xfrm>
          <a:prstGeom prst="rect">
            <a:avLst/>
          </a:prstGeom>
        </p:spPr>
      </p:pic>
      <p:grpSp>
        <p:nvGrpSpPr>
          <p:cNvPr id="10" name="Group 13"/>
          <p:cNvGrpSpPr/>
          <p:nvPr/>
        </p:nvGrpSpPr>
        <p:grpSpPr>
          <a:xfrm>
            <a:off x="113731" y="1455808"/>
            <a:ext cx="8493812" cy="3505173"/>
            <a:chOff x="4133327" y="8204395"/>
            <a:chExt cx="7210038" cy="3505173"/>
          </a:xfrm>
        </p:grpSpPr>
        <p:sp>
          <p:nvSpPr>
            <p:cNvPr id="15" name="TextBox 14"/>
            <p:cNvSpPr txBox="1"/>
            <p:nvPr/>
          </p:nvSpPr>
          <p:spPr>
            <a:xfrm>
              <a:off x="4149463" y="8204395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33327" y="8216752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  <p:pic>
        <p:nvPicPr>
          <p:cNvPr id="17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48"/>
                  <p14:fade out="1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9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-1524" y="23062"/>
            <a:ext cx="12192000" cy="6858000"/>
          </a:xfrm>
          <a:prstGeom prst="rect">
            <a:avLst/>
          </a:prstGeom>
        </p:spPr>
      </p:pic>
      <p:pic>
        <p:nvPicPr>
          <p:cNvPr id="6" name="Hình ảnh 5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36343"/>
          <a:stretch>
            <a:fillRect/>
          </a:stretch>
        </p:blipFill>
        <p:spPr>
          <a:xfrm>
            <a:off x="418303" y="287206"/>
            <a:ext cx="4725884" cy="4512610"/>
          </a:xfrm>
          <a:prstGeom prst="rect">
            <a:avLst/>
          </a:prstGeom>
        </p:spPr>
      </p:pic>
      <p:grpSp>
        <p:nvGrpSpPr>
          <p:cNvPr id="7" name="Nhóm 6"/>
          <p:cNvGrpSpPr/>
          <p:nvPr/>
        </p:nvGrpSpPr>
        <p:grpSpPr>
          <a:xfrm>
            <a:off x="2917144" y="1639"/>
            <a:ext cx="6607976" cy="1192613"/>
            <a:chOff x="3666356" y="4550138"/>
            <a:chExt cx="4339022" cy="1192613"/>
          </a:xfrm>
        </p:grpSpPr>
        <p:sp>
          <p:nvSpPr>
            <p:cNvPr id="8" name="TextBox 67"/>
            <p:cNvSpPr txBox="1"/>
            <p:nvPr/>
          </p:nvSpPr>
          <p:spPr>
            <a:xfrm>
              <a:off x="3666356" y="4573200"/>
              <a:ext cx="428054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7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THỬ THÁCH:</a:t>
              </a:r>
              <a:endParaRPr lang="en-US" sz="70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9" name="TextBox 67"/>
            <p:cNvSpPr txBox="1"/>
            <p:nvPr/>
          </p:nvSpPr>
          <p:spPr>
            <a:xfrm>
              <a:off x="3724836" y="4550138"/>
              <a:ext cx="428054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70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THỬ THÁCH:</a:t>
              </a:r>
              <a:endParaRPr lang="en-US" sz="7000" b="1" dirty="0">
                <a:ln w="9525">
                  <a:noFill/>
                  <a:prstDash val="solid"/>
                </a:ln>
                <a:solidFill>
                  <a:srgbClr val="FF5D5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11" name="Nhóm 10"/>
          <p:cNvGrpSpPr/>
          <p:nvPr/>
        </p:nvGrpSpPr>
        <p:grpSpPr>
          <a:xfrm>
            <a:off x="3006204" y="926266"/>
            <a:ext cx="8215311" cy="1194429"/>
            <a:chOff x="-3030229" y="1909001"/>
            <a:chExt cx="16853309" cy="2483290"/>
          </a:xfrm>
        </p:grpSpPr>
        <p:sp>
          <p:nvSpPr>
            <p:cNvPr id="12" name="Hộp Văn bản 11"/>
            <p:cNvSpPr txBox="1"/>
            <p:nvPr/>
          </p:nvSpPr>
          <p:spPr>
            <a:xfrm>
              <a:off x="-3030229" y="1909001"/>
              <a:ext cx="16853309" cy="24315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7000" dirty="0">
                  <a:ln w="254000">
                    <a:solidFill>
                      <a:schemeClr val="bg1"/>
                    </a:solidFill>
                  </a:ln>
                  <a:latin typeface="SVN-Hole Hearted" panose="020B0A06020104020203" pitchFamily="34" charset="0"/>
                </a:rPr>
                <a:t>NHANH NHƯ CHÓP</a:t>
              </a:r>
              <a:endParaRPr lang="vi-VN" sz="7000" dirty="0">
                <a:ln w="254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3" name="Hộp Văn bản 12"/>
            <p:cNvSpPr txBox="1"/>
            <p:nvPr/>
          </p:nvSpPr>
          <p:spPr>
            <a:xfrm>
              <a:off x="-3030229" y="1960724"/>
              <a:ext cx="15672721" cy="24315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N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H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A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rgbClr val="F5B8F6"/>
                  </a:solidFill>
                  <a:latin typeface="SVN-Hole Hearted" panose="020B0A06020104020203" pitchFamily="34" charset="0"/>
                </a:rPr>
                <a:t>N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H 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N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H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Ư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 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C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rgbClr val="C5FA9E"/>
                  </a:solidFill>
                  <a:latin typeface="SVN-Hole Hearted" panose="020B0A06020104020203" pitchFamily="34" charset="0"/>
                </a:rPr>
                <a:t>H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rgbClr val="F4A2F6"/>
                  </a:solidFill>
                  <a:latin typeface="SVN-Hole Hearted" panose="020B0A06020104020203" pitchFamily="34" charset="0"/>
                </a:rPr>
                <a:t>Ớ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P</a:t>
              </a:r>
              <a:endParaRPr lang="vi-VN" sz="7000" dirty="0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</a:endParaRPr>
            </a:p>
          </p:txBody>
        </p:sp>
      </p:grpSp>
      <p:grpSp>
        <p:nvGrpSpPr>
          <p:cNvPr id="14" name="Nhóm 13"/>
          <p:cNvGrpSpPr/>
          <p:nvPr/>
        </p:nvGrpSpPr>
        <p:grpSpPr>
          <a:xfrm>
            <a:off x="4171713" y="2023841"/>
            <a:ext cx="6186487" cy="2289843"/>
            <a:chOff x="1080010" y="3389690"/>
            <a:chExt cx="7173783" cy="4059589"/>
          </a:xfrm>
        </p:grpSpPr>
        <p:sp>
          <p:nvSpPr>
            <p:cNvPr id="15" name="Bong bóng Lời nói: Hình chữ nhật với Góc Tròn 14"/>
            <p:cNvSpPr/>
            <p:nvPr/>
          </p:nvSpPr>
          <p:spPr>
            <a:xfrm>
              <a:off x="1080010" y="3389690"/>
              <a:ext cx="7173783" cy="4059589"/>
            </a:xfrm>
            <a:custGeom>
              <a:avLst/>
              <a:gdLst>
                <a:gd name="connsiteX0" fmla="*/ 0 w 7173783"/>
                <a:gd name="connsiteY0" fmla="*/ 676612 h 4059589"/>
                <a:gd name="connsiteX1" fmla="*/ 676612 w 7173783"/>
                <a:gd name="connsiteY1" fmla="*/ 0 h 4059589"/>
                <a:gd name="connsiteX2" fmla="*/ 1195631 w 7173783"/>
                <a:gd name="connsiteY2" fmla="*/ 0 h 4059589"/>
                <a:gd name="connsiteX3" fmla="*/ 1195631 w 7173783"/>
                <a:gd name="connsiteY3" fmla="*/ 0 h 4059589"/>
                <a:gd name="connsiteX4" fmla="*/ 2989076 w 7173783"/>
                <a:gd name="connsiteY4" fmla="*/ 0 h 4059589"/>
                <a:gd name="connsiteX5" fmla="*/ 6497171 w 7173783"/>
                <a:gd name="connsiteY5" fmla="*/ 0 h 4059589"/>
                <a:gd name="connsiteX6" fmla="*/ 7173783 w 7173783"/>
                <a:gd name="connsiteY6" fmla="*/ 676612 h 4059589"/>
                <a:gd name="connsiteX7" fmla="*/ 7173783 w 7173783"/>
                <a:gd name="connsiteY7" fmla="*/ 2368094 h 4059589"/>
                <a:gd name="connsiteX8" fmla="*/ 7173783 w 7173783"/>
                <a:gd name="connsiteY8" fmla="*/ 2368094 h 4059589"/>
                <a:gd name="connsiteX9" fmla="*/ 7173783 w 7173783"/>
                <a:gd name="connsiteY9" fmla="*/ 3382991 h 4059589"/>
                <a:gd name="connsiteX10" fmla="*/ 7173783 w 7173783"/>
                <a:gd name="connsiteY10" fmla="*/ 3382977 h 4059589"/>
                <a:gd name="connsiteX11" fmla="*/ 6497171 w 7173783"/>
                <a:gd name="connsiteY11" fmla="*/ 4059589 h 4059589"/>
                <a:gd name="connsiteX12" fmla="*/ 2989076 w 7173783"/>
                <a:gd name="connsiteY12" fmla="*/ 4059589 h 4059589"/>
                <a:gd name="connsiteX13" fmla="*/ 1195631 w 7173783"/>
                <a:gd name="connsiteY13" fmla="*/ 4059589 h 4059589"/>
                <a:gd name="connsiteX14" fmla="*/ 1195631 w 7173783"/>
                <a:gd name="connsiteY14" fmla="*/ 4059589 h 4059589"/>
                <a:gd name="connsiteX15" fmla="*/ 676612 w 7173783"/>
                <a:gd name="connsiteY15" fmla="*/ 4059589 h 4059589"/>
                <a:gd name="connsiteX16" fmla="*/ 0 w 7173783"/>
                <a:gd name="connsiteY16" fmla="*/ 3382977 h 4059589"/>
                <a:gd name="connsiteX17" fmla="*/ 0 w 7173783"/>
                <a:gd name="connsiteY17" fmla="*/ 3382991 h 4059589"/>
                <a:gd name="connsiteX18" fmla="*/ -423038 w 7173783"/>
                <a:gd name="connsiteY18" fmla="*/ 3012824 h 4059589"/>
                <a:gd name="connsiteX19" fmla="*/ 0 w 7173783"/>
                <a:gd name="connsiteY19" fmla="*/ 2368094 h 4059589"/>
                <a:gd name="connsiteX20" fmla="*/ 0 w 7173783"/>
                <a:gd name="connsiteY20" fmla="*/ 676612 h 405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059589" fill="none" extrusionOk="0">
                  <a:moveTo>
                    <a:pt x="0" y="676612"/>
                  </a:moveTo>
                  <a:cubicBezTo>
                    <a:pt x="-46815" y="247570"/>
                    <a:pt x="286657" y="-29565"/>
                    <a:pt x="676612" y="0"/>
                  </a:cubicBezTo>
                  <a:cubicBezTo>
                    <a:pt x="762919" y="-30932"/>
                    <a:pt x="1052157" y="-22337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236044" y="169626"/>
                    <a:pt x="5492541" y="166819"/>
                    <a:pt x="6497171" y="0"/>
                  </a:cubicBezTo>
                  <a:cubicBezTo>
                    <a:pt x="6884601" y="-20617"/>
                    <a:pt x="7116699" y="261150"/>
                    <a:pt x="7173783" y="676612"/>
                  </a:cubicBezTo>
                  <a:cubicBezTo>
                    <a:pt x="7139897" y="1350042"/>
                    <a:pt x="7228052" y="1530743"/>
                    <a:pt x="7173783" y="2368094"/>
                  </a:cubicBezTo>
                  <a:lnTo>
                    <a:pt x="7173783" y="2368094"/>
                  </a:lnTo>
                  <a:cubicBezTo>
                    <a:pt x="7201449" y="2787457"/>
                    <a:pt x="7144832" y="2959420"/>
                    <a:pt x="7173783" y="3382991"/>
                  </a:cubicBezTo>
                  <a:cubicBezTo>
                    <a:pt x="7173783" y="3382987"/>
                    <a:pt x="7173783" y="3382983"/>
                    <a:pt x="7173783" y="3382977"/>
                  </a:cubicBezTo>
                  <a:cubicBezTo>
                    <a:pt x="7188113" y="3745413"/>
                    <a:pt x="6880772" y="4085219"/>
                    <a:pt x="6497171" y="4059589"/>
                  </a:cubicBezTo>
                  <a:cubicBezTo>
                    <a:pt x="5034384" y="3982627"/>
                    <a:pt x="3440167" y="4030530"/>
                    <a:pt x="2989076" y="4059589"/>
                  </a:cubicBezTo>
                  <a:cubicBezTo>
                    <a:pt x="2457844" y="4042582"/>
                    <a:pt x="1832322" y="4025329"/>
                    <a:pt x="1195631" y="4059589"/>
                  </a:cubicBezTo>
                  <a:lnTo>
                    <a:pt x="1195631" y="4059589"/>
                  </a:lnTo>
                  <a:cubicBezTo>
                    <a:pt x="977261" y="4075358"/>
                    <a:pt x="855687" y="4085949"/>
                    <a:pt x="676612" y="4059589"/>
                  </a:cubicBezTo>
                  <a:cubicBezTo>
                    <a:pt x="255558" y="4074513"/>
                    <a:pt x="2979" y="3823281"/>
                    <a:pt x="0" y="3382977"/>
                  </a:cubicBezTo>
                  <a:cubicBezTo>
                    <a:pt x="1" y="3382981"/>
                    <a:pt x="0" y="3382985"/>
                    <a:pt x="0" y="3382991"/>
                  </a:cubicBezTo>
                  <a:cubicBezTo>
                    <a:pt x="-109248" y="3236567"/>
                    <a:pt x="-319285" y="3166113"/>
                    <a:pt x="-423038" y="3012824"/>
                  </a:cubicBezTo>
                  <a:cubicBezTo>
                    <a:pt x="-222668" y="2763052"/>
                    <a:pt x="-113580" y="2482725"/>
                    <a:pt x="0" y="2368094"/>
                  </a:cubicBezTo>
                  <a:cubicBezTo>
                    <a:pt x="94926" y="1949193"/>
                    <a:pt x="89698" y="959555"/>
                    <a:pt x="0" y="676612"/>
                  </a:cubicBezTo>
                  <a:close/>
                </a:path>
                <a:path w="7173783" h="4059589" stroke="0" extrusionOk="0">
                  <a:moveTo>
                    <a:pt x="0" y="676612"/>
                  </a:moveTo>
                  <a:cubicBezTo>
                    <a:pt x="14193" y="304615"/>
                    <a:pt x="260594" y="-56960"/>
                    <a:pt x="676612" y="0"/>
                  </a:cubicBezTo>
                  <a:cubicBezTo>
                    <a:pt x="831363" y="-41867"/>
                    <a:pt x="1074181" y="7856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654990" y="117495"/>
                    <a:pt x="5970812" y="-81622"/>
                    <a:pt x="6497171" y="0"/>
                  </a:cubicBezTo>
                  <a:cubicBezTo>
                    <a:pt x="6826990" y="-17655"/>
                    <a:pt x="7226620" y="315002"/>
                    <a:pt x="7173783" y="676612"/>
                  </a:cubicBezTo>
                  <a:cubicBezTo>
                    <a:pt x="7128079" y="943486"/>
                    <a:pt x="7299197" y="2122784"/>
                    <a:pt x="7173783" y="2368094"/>
                  </a:cubicBezTo>
                  <a:lnTo>
                    <a:pt x="7173783" y="2368094"/>
                  </a:lnTo>
                  <a:cubicBezTo>
                    <a:pt x="7157823" y="2708794"/>
                    <a:pt x="7112262" y="3108156"/>
                    <a:pt x="7173783" y="3382991"/>
                  </a:cubicBezTo>
                  <a:cubicBezTo>
                    <a:pt x="7173783" y="3382983"/>
                    <a:pt x="7173782" y="3382979"/>
                    <a:pt x="7173783" y="3382977"/>
                  </a:cubicBezTo>
                  <a:cubicBezTo>
                    <a:pt x="7206492" y="3715966"/>
                    <a:pt x="6811600" y="4055146"/>
                    <a:pt x="6497171" y="4059589"/>
                  </a:cubicBezTo>
                  <a:cubicBezTo>
                    <a:pt x="5914174" y="3914505"/>
                    <a:pt x="4141124" y="4094668"/>
                    <a:pt x="2989076" y="4059589"/>
                  </a:cubicBezTo>
                  <a:cubicBezTo>
                    <a:pt x="2198558" y="4098679"/>
                    <a:pt x="1678911" y="4020923"/>
                    <a:pt x="1195631" y="4059589"/>
                  </a:cubicBezTo>
                  <a:lnTo>
                    <a:pt x="1195631" y="4059589"/>
                  </a:lnTo>
                  <a:cubicBezTo>
                    <a:pt x="1112591" y="4050199"/>
                    <a:pt x="806248" y="4019350"/>
                    <a:pt x="676612" y="4059589"/>
                  </a:cubicBezTo>
                  <a:cubicBezTo>
                    <a:pt x="278201" y="4049027"/>
                    <a:pt x="30164" y="3738066"/>
                    <a:pt x="0" y="3382977"/>
                  </a:cubicBezTo>
                  <a:cubicBezTo>
                    <a:pt x="-1" y="3382984"/>
                    <a:pt x="0" y="3382990"/>
                    <a:pt x="0" y="3382991"/>
                  </a:cubicBezTo>
                  <a:cubicBezTo>
                    <a:pt x="-48626" y="3346824"/>
                    <a:pt x="-316276" y="3102163"/>
                    <a:pt x="-423038" y="3012824"/>
                  </a:cubicBezTo>
                  <a:cubicBezTo>
                    <a:pt x="-405122" y="2919734"/>
                    <a:pt x="-149466" y="2481509"/>
                    <a:pt x="0" y="2368094"/>
                  </a:cubicBezTo>
                  <a:cubicBezTo>
                    <a:pt x="-26827" y="2197219"/>
                    <a:pt x="-17566" y="921079"/>
                    <a:pt x="0" y="67661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6" name="Text Placeholder 7"/>
            <p:cNvSpPr txBox="1"/>
            <p:nvPr/>
          </p:nvSpPr>
          <p:spPr>
            <a:xfrm>
              <a:off x="1560078" y="3647249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hãy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cùng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lắng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nghe 1 con số và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làm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tròn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nó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vào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bảng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con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của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thật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nhanh tay và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chính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xác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nhé!</a:t>
              </a:r>
            </a:p>
          </p:txBody>
        </p:sp>
      </p:grpSp>
      <p:sp>
        <p:nvSpPr>
          <p:cNvPr id="29" name="Text Placeholder 7"/>
          <p:cNvSpPr txBox="1"/>
          <p:nvPr/>
        </p:nvSpPr>
        <p:spPr>
          <a:xfrm>
            <a:off x="1073983" y="4827792"/>
            <a:ext cx="5358489" cy="1685707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5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528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1155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41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03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65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27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n-US" altLang="zh-CN" sz="3000" b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+ Ví dụ: </a:t>
            </a:r>
            <a:r>
              <a:rPr lang="pt-BR" sz="28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Làm tròn số 821 đến hàng chục, hàng trăm.</a:t>
            </a:r>
            <a:endParaRPr lang="en-US" sz="2800" b="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endParaRPr lang="en-US" altLang="zh-CN" sz="3000" b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49" name="Nhóm 48"/>
          <p:cNvGrpSpPr/>
          <p:nvPr/>
        </p:nvGrpSpPr>
        <p:grpSpPr>
          <a:xfrm>
            <a:off x="6616407" y="3953267"/>
            <a:ext cx="2813564" cy="2440353"/>
            <a:chOff x="6616407" y="3953267"/>
            <a:chExt cx="2813564" cy="2440353"/>
          </a:xfrm>
        </p:grpSpPr>
        <p:grpSp>
          <p:nvGrpSpPr>
            <p:cNvPr id="33" name="Group 10"/>
            <p:cNvGrpSpPr/>
            <p:nvPr/>
          </p:nvGrpSpPr>
          <p:grpSpPr>
            <a:xfrm rot="5400000">
              <a:off x="6830879" y="3794528"/>
              <a:ext cx="2384620" cy="2813564"/>
              <a:chOff x="731197" y="2586538"/>
              <a:chExt cx="2384620" cy="2813564"/>
            </a:xfrm>
          </p:grpSpPr>
          <p:grpSp>
            <p:nvGrpSpPr>
              <p:cNvPr id="34" name="Group 7"/>
              <p:cNvGrpSpPr/>
              <p:nvPr/>
            </p:nvGrpSpPr>
            <p:grpSpPr>
              <a:xfrm rot="5400000">
                <a:off x="516725" y="2801010"/>
                <a:ext cx="2813564" cy="2384620"/>
                <a:chOff x="5220929" y="-1553497"/>
                <a:chExt cx="5771536" cy="3293807"/>
              </a:xfrm>
            </p:grpSpPr>
            <p:sp>
              <p:nvSpPr>
                <p:cNvPr id="38" name="Rectangle 6"/>
                <p:cNvSpPr/>
                <p:nvPr/>
              </p:nvSpPr>
              <p:spPr>
                <a:xfrm>
                  <a:off x="5220929" y="-1553497"/>
                  <a:ext cx="5771536" cy="3293807"/>
                </a:xfrm>
                <a:prstGeom prst="rect">
                  <a:avLst/>
                </a:prstGeom>
                <a:solidFill>
                  <a:srgbClr val="0073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22"/>
                <p:cNvSpPr/>
                <p:nvPr/>
              </p:nvSpPr>
              <p:spPr>
                <a:xfrm>
                  <a:off x="5335707" y="-1451434"/>
                  <a:ext cx="5538771" cy="3093183"/>
                </a:xfrm>
                <a:prstGeom prst="rect">
                  <a:avLst/>
                </a:prstGeom>
                <a:noFill/>
                <a:ln w="3175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5" name="Straight Connector 9"/>
              <p:cNvCxnSpPr/>
              <p:nvPr/>
            </p:nvCxnSpPr>
            <p:spPr>
              <a:xfrm rot="16200000">
                <a:off x="1042035" y="3993301"/>
                <a:ext cx="2701617" cy="0"/>
              </a:xfrm>
              <a:prstGeom prst="line">
                <a:avLst/>
              </a:prstGeom>
              <a:ln w="31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28"/>
              <p:cNvCxnSpPr/>
              <p:nvPr/>
            </p:nvCxnSpPr>
            <p:spPr>
              <a:xfrm rot="16200000">
                <a:off x="245074" y="3981128"/>
                <a:ext cx="2677272" cy="0"/>
              </a:xfrm>
              <a:prstGeom prst="line">
                <a:avLst/>
              </a:prstGeom>
              <a:ln w="31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Hộp Văn bản 30"/>
            <p:cNvSpPr txBox="1"/>
            <p:nvPr/>
          </p:nvSpPr>
          <p:spPr>
            <a:xfrm>
              <a:off x="7264957" y="4794662"/>
              <a:ext cx="1847185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7000" b="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800</a:t>
              </a:r>
              <a:endParaRPr lang="en-US" sz="7000" dirty="0">
                <a:solidFill>
                  <a:schemeClr val="bg1"/>
                </a:solidFill>
              </a:endParaRPr>
            </a:p>
          </p:txBody>
        </p:sp>
        <p:sp>
          <p:nvSpPr>
            <p:cNvPr id="32" name="Hộp Văn bản 31"/>
            <p:cNvSpPr txBox="1"/>
            <p:nvPr/>
          </p:nvSpPr>
          <p:spPr>
            <a:xfrm>
              <a:off x="7208964" y="3953267"/>
              <a:ext cx="1847185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7000" b="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820</a:t>
              </a:r>
              <a:endParaRPr lang="en-US" sz="70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Nhóm 10"/>
          <p:cNvGrpSpPr/>
          <p:nvPr/>
        </p:nvGrpSpPr>
        <p:grpSpPr>
          <a:xfrm>
            <a:off x="2362121" y="1301311"/>
            <a:ext cx="8215311" cy="1178757"/>
            <a:chOff x="-7357681" y="4518614"/>
            <a:chExt cx="16853309" cy="2450708"/>
          </a:xfrm>
        </p:grpSpPr>
        <p:sp>
          <p:nvSpPr>
            <p:cNvPr id="12" name="Hộp Văn bản 11"/>
            <p:cNvSpPr txBox="1"/>
            <p:nvPr/>
          </p:nvSpPr>
          <p:spPr>
            <a:xfrm>
              <a:off x="-7357681" y="4518614"/>
              <a:ext cx="16853309" cy="24315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7000" dirty="0">
                  <a:ln w="254000">
                    <a:solidFill>
                      <a:schemeClr val="bg1"/>
                    </a:solidFill>
                  </a:ln>
                  <a:latin typeface="SVN-Hole Hearted" panose="020B0A06020104020203" pitchFamily="34" charset="0"/>
                </a:rPr>
                <a:t>NHANH NHƯ CHÓP</a:t>
              </a:r>
              <a:endParaRPr lang="vi-VN" sz="7000" dirty="0">
                <a:ln w="254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3" name="Hộp Văn bản 12"/>
            <p:cNvSpPr txBox="1"/>
            <p:nvPr/>
          </p:nvSpPr>
          <p:spPr>
            <a:xfrm>
              <a:off x="-7357681" y="4537754"/>
              <a:ext cx="15672721" cy="24315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N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H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A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rgbClr val="F5B8F6"/>
                  </a:solidFill>
                  <a:latin typeface="SVN-Hole Hearted" panose="020B0A06020104020203" pitchFamily="34" charset="0"/>
                </a:rPr>
                <a:t>N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H 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N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H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Ư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 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C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rgbClr val="C5FA9E"/>
                  </a:solidFill>
                  <a:latin typeface="SVN-Hole Hearted" panose="020B0A06020104020203" pitchFamily="34" charset="0"/>
                </a:rPr>
                <a:t>H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rgbClr val="F4A2F6"/>
                  </a:solidFill>
                  <a:latin typeface="SVN-Hole Hearted" panose="020B0A06020104020203" pitchFamily="34" charset="0"/>
                </a:rPr>
                <a:t>Ớ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P</a:t>
              </a:r>
              <a:endParaRPr lang="vi-VN" sz="7000" dirty="0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</a:endParaRPr>
            </a:p>
          </p:txBody>
        </p:sp>
      </p:grpSp>
      <p:grpSp>
        <p:nvGrpSpPr>
          <p:cNvPr id="33" name="Group 10"/>
          <p:cNvGrpSpPr/>
          <p:nvPr/>
        </p:nvGrpSpPr>
        <p:grpSpPr>
          <a:xfrm rot="5400000">
            <a:off x="6830879" y="3794528"/>
            <a:ext cx="2384620" cy="2813564"/>
            <a:chOff x="731197" y="2586538"/>
            <a:chExt cx="2384620" cy="2813564"/>
          </a:xfrm>
        </p:grpSpPr>
        <p:grpSp>
          <p:nvGrpSpPr>
            <p:cNvPr id="34" name="Group 7"/>
            <p:cNvGrpSpPr/>
            <p:nvPr/>
          </p:nvGrpSpPr>
          <p:grpSpPr>
            <a:xfrm rot="5400000">
              <a:off x="516725" y="2801010"/>
              <a:ext cx="2813564" cy="2384620"/>
              <a:chOff x="5220929" y="-1553497"/>
              <a:chExt cx="5771536" cy="3293807"/>
            </a:xfrm>
          </p:grpSpPr>
          <p:sp>
            <p:nvSpPr>
              <p:cNvPr id="38" name="Rectangle 6"/>
              <p:cNvSpPr/>
              <p:nvPr/>
            </p:nvSpPr>
            <p:spPr>
              <a:xfrm>
                <a:off x="5220929" y="-1553497"/>
                <a:ext cx="5771536" cy="3293807"/>
              </a:xfrm>
              <a:prstGeom prst="rect">
                <a:avLst/>
              </a:prstGeom>
              <a:solidFill>
                <a:srgbClr val="007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22"/>
              <p:cNvSpPr/>
              <p:nvPr/>
            </p:nvSpPr>
            <p:spPr>
              <a:xfrm>
                <a:off x="5335707" y="-1451434"/>
                <a:ext cx="5538771" cy="3093183"/>
              </a:xfrm>
              <a:prstGeom prst="rect">
                <a:avLst/>
              </a:prstGeom>
              <a:noFill/>
              <a:ln w="3175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5" name="Straight Connector 9"/>
            <p:cNvCxnSpPr/>
            <p:nvPr/>
          </p:nvCxnSpPr>
          <p:spPr>
            <a:xfrm rot="16200000">
              <a:off x="1042035" y="3993301"/>
              <a:ext cx="2701617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28"/>
            <p:cNvCxnSpPr/>
            <p:nvPr/>
          </p:nvCxnSpPr>
          <p:spPr>
            <a:xfrm rot="16200000">
              <a:off x="245074" y="3981128"/>
              <a:ext cx="2677272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Hộp Văn bản 30"/>
          <p:cNvSpPr txBox="1"/>
          <p:nvPr/>
        </p:nvSpPr>
        <p:spPr>
          <a:xfrm>
            <a:off x="7264957" y="4794662"/>
            <a:ext cx="184718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0" b="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800</a:t>
            </a:r>
            <a:endParaRPr lang="en-US" sz="7000" dirty="0">
              <a:solidFill>
                <a:schemeClr val="bg1"/>
              </a:solidFill>
            </a:endParaRPr>
          </a:p>
        </p:txBody>
      </p:sp>
      <p:sp>
        <p:nvSpPr>
          <p:cNvPr id="32" name="Hộp Văn bản 31"/>
          <p:cNvSpPr txBox="1"/>
          <p:nvPr/>
        </p:nvSpPr>
        <p:spPr>
          <a:xfrm>
            <a:off x="7208964" y="3953267"/>
            <a:ext cx="184718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0" b="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820</a:t>
            </a:r>
            <a:endParaRPr lang="en-US" sz="7000" dirty="0">
              <a:solidFill>
                <a:schemeClr val="bg1"/>
              </a:solidFill>
            </a:endParaRPr>
          </a:p>
        </p:txBody>
      </p:sp>
      <p:pic>
        <p:nvPicPr>
          <p:cNvPr id="3" name="Hình ảnh 2" descr="Ảnh có chứa mũi tên&#10;&#10;Mô tả được tạo tự độ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6" t="14583" r="19871" b="22497"/>
          <a:stretch>
            <a:fillRect/>
          </a:stretch>
        </p:blipFill>
        <p:spPr>
          <a:xfrm rot="2986193">
            <a:off x="6804774" y="2609229"/>
            <a:ext cx="1699952" cy="1018464"/>
          </a:xfrm>
          <a:prstGeom prst="rect">
            <a:avLst/>
          </a:prstGeom>
        </p:spPr>
      </p:pic>
      <p:grpSp>
        <p:nvGrpSpPr>
          <p:cNvPr id="4" name="Nhóm 3"/>
          <p:cNvGrpSpPr/>
          <p:nvPr/>
        </p:nvGrpSpPr>
        <p:grpSpPr>
          <a:xfrm>
            <a:off x="1488920" y="5528175"/>
            <a:ext cx="9731740" cy="1332645"/>
            <a:chOff x="-416916" y="233679"/>
            <a:chExt cx="9731740" cy="1332645"/>
          </a:xfrm>
        </p:grpSpPr>
        <p:sp>
          <p:nvSpPr>
            <p:cNvPr id="17" name="Hộp Văn bản 16"/>
            <p:cNvSpPr txBox="1"/>
            <p:nvPr/>
          </p:nvSpPr>
          <p:spPr>
            <a:xfrm>
              <a:off x="-416916" y="233679"/>
              <a:ext cx="973174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8000" dirty="0">
                  <a:ln w="317500">
                    <a:solidFill>
                      <a:schemeClr val="bg1"/>
                    </a:solidFill>
                  </a:ln>
                  <a:solidFill>
                    <a:srgbClr val="FE9136"/>
                  </a:solidFill>
                  <a:latin typeface="SVN-Hole Hearted" panose="020B0A06020104020203" pitchFamily="34" charset="0"/>
                </a:rPr>
                <a:t>Thử thách bắt dầu</a:t>
              </a:r>
              <a:endParaRPr lang="vi-VN" sz="8000" dirty="0">
                <a:ln w="317500">
                  <a:solidFill>
                    <a:schemeClr val="bg1"/>
                  </a:solidFill>
                </a:ln>
                <a:solidFill>
                  <a:srgbClr val="FE9136"/>
                </a:solidFill>
              </a:endParaRPr>
            </a:p>
          </p:txBody>
        </p:sp>
        <p:sp>
          <p:nvSpPr>
            <p:cNvPr id="18" name="Hộp Văn bản 17"/>
            <p:cNvSpPr txBox="1"/>
            <p:nvPr/>
          </p:nvSpPr>
          <p:spPr>
            <a:xfrm>
              <a:off x="-416916" y="242885"/>
              <a:ext cx="973174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 err="1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Thử</a:t>
              </a:r>
              <a:r>
                <a:rPr lang="vi-VN" sz="8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 thách bắt đầu</a:t>
              </a:r>
              <a:endParaRPr lang="vi-VN" sz="8000" dirty="0">
                <a:ln w="28575">
                  <a:solidFill>
                    <a:srgbClr val="0070C0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21" name="Nhóm 6"/>
          <p:cNvGrpSpPr/>
          <p:nvPr/>
        </p:nvGrpSpPr>
        <p:grpSpPr>
          <a:xfrm>
            <a:off x="2656341" y="102142"/>
            <a:ext cx="6546185" cy="1174465"/>
            <a:chOff x="3648450" y="4568286"/>
            <a:chExt cx="4298448" cy="1174465"/>
          </a:xfrm>
        </p:grpSpPr>
        <p:sp>
          <p:nvSpPr>
            <p:cNvPr id="22" name="TextBox 67"/>
            <p:cNvSpPr txBox="1"/>
            <p:nvPr/>
          </p:nvSpPr>
          <p:spPr>
            <a:xfrm>
              <a:off x="3666356" y="4573200"/>
              <a:ext cx="428054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7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THỬ THÁCH:</a:t>
              </a:r>
              <a:endParaRPr lang="en-US" sz="70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23" name="TextBox 67"/>
            <p:cNvSpPr txBox="1"/>
            <p:nvPr/>
          </p:nvSpPr>
          <p:spPr>
            <a:xfrm>
              <a:off x="3648450" y="4568286"/>
              <a:ext cx="428054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70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THỬ THÁCH:</a:t>
              </a:r>
              <a:endParaRPr lang="en-US" sz="7000" b="1" dirty="0">
                <a:ln w="9525">
                  <a:noFill/>
                  <a:prstDash val="solid"/>
                </a:ln>
                <a:solidFill>
                  <a:srgbClr val="FF5D5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0.15807 -0.2583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4" y="-1291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381" b="19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pSp>
        <p:nvGrpSpPr>
          <p:cNvPr id="6" name="Nhóm 1"/>
          <p:cNvGrpSpPr/>
          <p:nvPr/>
        </p:nvGrpSpPr>
        <p:grpSpPr>
          <a:xfrm>
            <a:off x="5829427" y="5129542"/>
            <a:ext cx="8442665" cy="3117166"/>
            <a:chOff x="2770664" y="3384893"/>
            <a:chExt cx="6796859" cy="1723669"/>
          </a:xfrm>
        </p:grpSpPr>
        <p:sp>
          <p:nvSpPr>
            <p:cNvPr id="7" name="TextBox 12"/>
            <p:cNvSpPr txBox="1"/>
            <p:nvPr/>
          </p:nvSpPr>
          <p:spPr>
            <a:xfrm rot="20527286">
              <a:off x="2876480" y="3384894"/>
              <a:ext cx="6688425" cy="172366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115693"/>
                </a:avLst>
              </a:prstTxWarp>
              <a:spAutoFit/>
            </a:bodyPr>
            <a:lstStyle/>
            <a:p>
              <a:pPr algn="ctr"/>
              <a:r>
                <a:rPr lang="vi-VN" sz="20000" dirty="0">
                  <a:ln w="190500">
                    <a:solidFill>
                      <a:schemeClr val="bg1"/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Luyện </a:t>
              </a:r>
            </a:p>
            <a:p>
              <a:pPr algn="ctr"/>
              <a:r>
                <a:rPr lang="vi-VN" sz="20000" dirty="0">
                  <a:ln w="190500">
                    <a:solidFill>
                      <a:schemeClr val="bg1"/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tập</a:t>
              </a:r>
              <a:endParaRPr lang="en-US" sz="20000" dirty="0">
                <a:ln w="19050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8" name="TextBox 12"/>
            <p:cNvSpPr txBox="1"/>
            <p:nvPr/>
          </p:nvSpPr>
          <p:spPr>
            <a:xfrm rot="20527286">
              <a:off x="2770664" y="3384893"/>
              <a:ext cx="6796859" cy="172366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115693"/>
                </a:avLst>
              </a:prstTxWarp>
              <a:spAutoFit/>
            </a:bodyPr>
            <a:lstStyle/>
            <a:p>
              <a:pPr algn="ctr"/>
              <a:r>
                <a:rPr lang="vi-VN" sz="2000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Luyện </a:t>
              </a:r>
            </a:p>
            <a:p>
              <a:pPr algn="ctr"/>
              <a:r>
                <a:rPr lang="vi-VN" sz="2000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tập</a:t>
              </a:r>
              <a:endParaRPr lang="en-US" sz="200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Nhóm 6"/>
          <p:cNvGrpSpPr/>
          <p:nvPr/>
        </p:nvGrpSpPr>
        <p:grpSpPr>
          <a:xfrm>
            <a:off x="3125337" y="650667"/>
            <a:ext cx="6186487" cy="2289843"/>
            <a:chOff x="1139185" y="2667580"/>
            <a:chExt cx="7173783" cy="4059589"/>
          </a:xfrm>
        </p:grpSpPr>
        <p:sp>
          <p:nvSpPr>
            <p:cNvPr id="8" name="Bong bóng Lời nói: Hình chữ nhật với Góc Tròn 7"/>
            <p:cNvSpPr/>
            <p:nvPr/>
          </p:nvSpPr>
          <p:spPr>
            <a:xfrm>
              <a:off x="1139185" y="2667580"/>
              <a:ext cx="7173783" cy="4059589"/>
            </a:xfrm>
            <a:custGeom>
              <a:avLst/>
              <a:gdLst>
                <a:gd name="connsiteX0" fmla="*/ 0 w 7173783"/>
                <a:gd name="connsiteY0" fmla="*/ 676612 h 4059589"/>
                <a:gd name="connsiteX1" fmla="*/ 676612 w 7173783"/>
                <a:gd name="connsiteY1" fmla="*/ 0 h 4059589"/>
                <a:gd name="connsiteX2" fmla="*/ 1195631 w 7173783"/>
                <a:gd name="connsiteY2" fmla="*/ 0 h 4059589"/>
                <a:gd name="connsiteX3" fmla="*/ 1195631 w 7173783"/>
                <a:gd name="connsiteY3" fmla="*/ 0 h 4059589"/>
                <a:gd name="connsiteX4" fmla="*/ 2989076 w 7173783"/>
                <a:gd name="connsiteY4" fmla="*/ 0 h 4059589"/>
                <a:gd name="connsiteX5" fmla="*/ 6497171 w 7173783"/>
                <a:gd name="connsiteY5" fmla="*/ 0 h 4059589"/>
                <a:gd name="connsiteX6" fmla="*/ 7173783 w 7173783"/>
                <a:gd name="connsiteY6" fmla="*/ 676612 h 4059589"/>
                <a:gd name="connsiteX7" fmla="*/ 7173783 w 7173783"/>
                <a:gd name="connsiteY7" fmla="*/ 2368094 h 4059589"/>
                <a:gd name="connsiteX8" fmla="*/ 7173783 w 7173783"/>
                <a:gd name="connsiteY8" fmla="*/ 2368094 h 4059589"/>
                <a:gd name="connsiteX9" fmla="*/ 7173783 w 7173783"/>
                <a:gd name="connsiteY9" fmla="*/ 3382991 h 4059589"/>
                <a:gd name="connsiteX10" fmla="*/ 7173783 w 7173783"/>
                <a:gd name="connsiteY10" fmla="*/ 3382977 h 4059589"/>
                <a:gd name="connsiteX11" fmla="*/ 6497171 w 7173783"/>
                <a:gd name="connsiteY11" fmla="*/ 4059589 h 4059589"/>
                <a:gd name="connsiteX12" fmla="*/ 2989076 w 7173783"/>
                <a:gd name="connsiteY12" fmla="*/ 4059589 h 4059589"/>
                <a:gd name="connsiteX13" fmla="*/ 1195631 w 7173783"/>
                <a:gd name="connsiteY13" fmla="*/ 4059589 h 4059589"/>
                <a:gd name="connsiteX14" fmla="*/ 1195631 w 7173783"/>
                <a:gd name="connsiteY14" fmla="*/ 4059589 h 4059589"/>
                <a:gd name="connsiteX15" fmla="*/ 676612 w 7173783"/>
                <a:gd name="connsiteY15" fmla="*/ 4059589 h 4059589"/>
                <a:gd name="connsiteX16" fmla="*/ 0 w 7173783"/>
                <a:gd name="connsiteY16" fmla="*/ 3382977 h 4059589"/>
                <a:gd name="connsiteX17" fmla="*/ 0 w 7173783"/>
                <a:gd name="connsiteY17" fmla="*/ 3382991 h 4059589"/>
                <a:gd name="connsiteX18" fmla="*/ -423038 w 7173783"/>
                <a:gd name="connsiteY18" fmla="*/ 3012824 h 4059589"/>
                <a:gd name="connsiteX19" fmla="*/ 0 w 7173783"/>
                <a:gd name="connsiteY19" fmla="*/ 2368094 h 4059589"/>
                <a:gd name="connsiteX20" fmla="*/ 0 w 7173783"/>
                <a:gd name="connsiteY20" fmla="*/ 676612 h 405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059589" fill="none" extrusionOk="0">
                  <a:moveTo>
                    <a:pt x="0" y="676612"/>
                  </a:moveTo>
                  <a:cubicBezTo>
                    <a:pt x="-46815" y="247570"/>
                    <a:pt x="286657" y="-29565"/>
                    <a:pt x="676612" y="0"/>
                  </a:cubicBezTo>
                  <a:cubicBezTo>
                    <a:pt x="762919" y="-30932"/>
                    <a:pt x="1052157" y="-22337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236044" y="169626"/>
                    <a:pt x="5492541" y="166819"/>
                    <a:pt x="6497171" y="0"/>
                  </a:cubicBezTo>
                  <a:cubicBezTo>
                    <a:pt x="6884601" y="-20617"/>
                    <a:pt x="7116699" y="261150"/>
                    <a:pt x="7173783" y="676612"/>
                  </a:cubicBezTo>
                  <a:cubicBezTo>
                    <a:pt x="7139897" y="1350042"/>
                    <a:pt x="7228052" y="1530743"/>
                    <a:pt x="7173783" y="2368094"/>
                  </a:cubicBezTo>
                  <a:lnTo>
                    <a:pt x="7173783" y="2368094"/>
                  </a:lnTo>
                  <a:cubicBezTo>
                    <a:pt x="7201449" y="2787457"/>
                    <a:pt x="7144832" y="2959420"/>
                    <a:pt x="7173783" y="3382991"/>
                  </a:cubicBezTo>
                  <a:cubicBezTo>
                    <a:pt x="7173783" y="3382987"/>
                    <a:pt x="7173783" y="3382983"/>
                    <a:pt x="7173783" y="3382977"/>
                  </a:cubicBezTo>
                  <a:cubicBezTo>
                    <a:pt x="7188113" y="3745413"/>
                    <a:pt x="6880772" y="4085219"/>
                    <a:pt x="6497171" y="4059589"/>
                  </a:cubicBezTo>
                  <a:cubicBezTo>
                    <a:pt x="5034384" y="3982627"/>
                    <a:pt x="3440167" y="4030530"/>
                    <a:pt x="2989076" y="4059589"/>
                  </a:cubicBezTo>
                  <a:cubicBezTo>
                    <a:pt x="2457844" y="4042582"/>
                    <a:pt x="1832322" y="4025329"/>
                    <a:pt x="1195631" y="4059589"/>
                  </a:cubicBezTo>
                  <a:lnTo>
                    <a:pt x="1195631" y="4059589"/>
                  </a:lnTo>
                  <a:cubicBezTo>
                    <a:pt x="977261" y="4075358"/>
                    <a:pt x="855687" y="4085949"/>
                    <a:pt x="676612" y="4059589"/>
                  </a:cubicBezTo>
                  <a:cubicBezTo>
                    <a:pt x="255558" y="4074513"/>
                    <a:pt x="2979" y="3823281"/>
                    <a:pt x="0" y="3382977"/>
                  </a:cubicBezTo>
                  <a:cubicBezTo>
                    <a:pt x="1" y="3382981"/>
                    <a:pt x="0" y="3382985"/>
                    <a:pt x="0" y="3382991"/>
                  </a:cubicBezTo>
                  <a:cubicBezTo>
                    <a:pt x="-109248" y="3236567"/>
                    <a:pt x="-319285" y="3166113"/>
                    <a:pt x="-423038" y="3012824"/>
                  </a:cubicBezTo>
                  <a:cubicBezTo>
                    <a:pt x="-222668" y="2763052"/>
                    <a:pt x="-113580" y="2482725"/>
                    <a:pt x="0" y="2368094"/>
                  </a:cubicBezTo>
                  <a:cubicBezTo>
                    <a:pt x="94926" y="1949193"/>
                    <a:pt x="89698" y="959555"/>
                    <a:pt x="0" y="676612"/>
                  </a:cubicBezTo>
                  <a:close/>
                </a:path>
                <a:path w="7173783" h="4059589" stroke="0" extrusionOk="0">
                  <a:moveTo>
                    <a:pt x="0" y="676612"/>
                  </a:moveTo>
                  <a:cubicBezTo>
                    <a:pt x="14193" y="304615"/>
                    <a:pt x="260594" y="-56960"/>
                    <a:pt x="676612" y="0"/>
                  </a:cubicBezTo>
                  <a:cubicBezTo>
                    <a:pt x="831363" y="-41867"/>
                    <a:pt x="1074181" y="7856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654990" y="117495"/>
                    <a:pt x="5970812" y="-81622"/>
                    <a:pt x="6497171" y="0"/>
                  </a:cubicBezTo>
                  <a:cubicBezTo>
                    <a:pt x="6826990" y="-17655"/>
                    <a:pt x="7226620" y="315002"/>
                    <a:pt x="7173783" y="676612"/>
                  </a:cubicBezTo>
                  <a:cubicBezTo>
                    <a:pt x="7128079" y="943486"/>
                    <a:pt x="7299197" y="2122784"/>
                    <a:pt x="7173783" y="2368094"/>
                  </a:cubicBezTo>
                  <a:lnTo>
                    <a:pt x="7173783" y="2368094"/>
                  </a:lnTo>
                  <a:cubicBezTo>
                    <a:pt x="7157823" y="2708794"/>
                    <a:pt x="7112262" y="3108156"/>
                    <a:pt x="7173783" y="3382991"/>
                  </a:cubicBezTo>
                  <a:cubicBezTo>
                    <a:pt x="7173783" y="3382983"/>
                    <a:pt x="7173782" y="3382979"/>
                    <a:pt x="7173783" y="3382977"/>
                  </a:cubicBezTo>
                  <a:cubicBezTo>
                    <a:pt x="7206492" y="3715966"/>
                    <a:pt x="6811600" y="4055146"/>
                    <a:pt x="6497171" y="4059589"/>
                  </a:cubicBezTo>
                  <a:cubicBezTo>
                    <a:pt x="5914174" y="3914505"/>
                    <a:pt x="4141124" y="4094668"/>
                    <a:pt x="2989076" y="4059589"/>
                  </a:cubicBezTo>
                  <a:cubicBezTo>
                    <a:pt x="2198558" y="4098679"/>
                    <a:pt x="1678911" y="4020923"/>
                    <a:pt x="1195631" y="4059589"/>
                  </a:cubicBezTo>
                  <a:lnTo>
                    <a:pt x="1195631" y="4059589"/>
                  </a:lnTo>
                  <a:cubicBezTo>
                    <a:pt x="1112591" y="4050199"/>
                    <a:pt x="806248" y="4019350"/>
                    <a:pt x="676612" y="4059589"/>
                  </a:cubicBezTo>
                  <a:cubicBezTo>
                    <a:pt x="278201" y="4049027"/>
                    <a:pt x="30164" y="3738066"/>
                    <a:pt x="0" y="3382977"/>
                  </a:cubicBezTo>
                  <a:cubicBezTo>
                    <a:pt x="-1" y="3382984"/>
                    <a:pt x="0" y="3382990"/>
                    <a:pt x="0" y="3382991"/>
                  </a:cubicBezTo>
                  <a:cubicBezTo>
                    <a:pt x="-48626" y="3346824"/>
                    <a:pt x="-316276" y="3102163"/>
                    <a:pt x="-423038" y="3012824"/>
                  </a:cubicBezTo>
                  <a:cubicBezTo>
                    <a:pt x="-405122" y="2919734"/>
                    <a:pt x="-149466" y="2481509"/>
                    <a:pt x="0" y="2368094"/>
                  </a:cubicBezTo>
                  <a:cubicBezTo>
                    <a:pt x="-26827" y="2197219"/>
                    <a:pt x="-17566" y="921079"/>
                    <a:pt x="0" y="67661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9" name="Text Placeholder 7"/>
            <p:cNvSpPr txBox="1"/>
            <p:nvPr/>
          </p:nvSpPr>
          <p:spPr>
            <a:xfrm>
              <a:off x="1704467" y="2946177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Hãy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giải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bài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tập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để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giúp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trang trí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buổi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tiệc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sinh </a:t>
              </a:r>
              <a:r>
                <a:rPr lang="en-US" altLang="zh-CN" sz="4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nhật</a:t>
              </a:r>
              <a:r>
                <a:rPr lang="en-US" altLang="zh-CN" sz="4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cho bố nhé!</a:t>
              </a:r>
            </a:p>
          </p:txBody>
        </p:sp>
      </p:grpSp>
      <p:pic>
        <p:nvPicPr>
          <p:cNvPr id="2" name="Hình ảnh 1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2" r="72723" b="27450"/>
          <a:stretch>
            <a:fillRect/>
          </a:stretch>
        </p:blipFill>
        <p:spPr>
          <a:xfrm>
            <a:off x="2794819" y="3331044"/>
            <a:ext cx="1901754" cy="2376103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4" t="17313" r="55895" b="24180"/>
          <a:stretch>
            <a:fillRect/>
          </a:stretch>
        </p:blipFill>
        <p:spPr>
          <a:xfrm>
            <a:off x="6562958" y="3009985"/>
            <a:ext cx="2458638" cy="2697162"/>
          </a:xfrm>
          <a:prstGeom prst="rect">
            <a:avLst/>
          </a:prstGeom>
        </p:spPr>
      </p:pic>
      <p:grpSp>
        <p:nvGrpSpPr>
          <p:cNvPr id="12" name="Nhóm 11"/>
          <p:cNvGrpSpPr/>
          <p:nvPr/>
        </p:nvGrpSpPr>
        <p:grpSpPr>
          <a:xfrm>
            <a:off x="8685518" y="4745497"/>
            <a:ext cx="2877956" cy="2004137"/>
            <a:chOff x="8685518" y="4745497"/>
            <a:chExt cx="2877956" cy="2004137"/>
          </a:xfrm>
        </p:grpSpPr>
        <p:pic>
          <p:nvPicPr>
            <p:cNvPr id="4" name="Hình ảnh 3" descr="Ảnh có chứa văn bản&#10;&#10;Mô tả được tạo tự độ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6" t="5572" r="19013" b="41891"/>
            <a:stretch>
              <a:fillRect/>
            </a:stretch>
          </p:blipFill>
          <p:spPr>
            <a:xfrm>
              <a:off x="8685518" y="4745497"/>
              <a:ext cx="2133600" cy="2004137"/>
            </a:xfrm>
            <a:prstGeom prst="rect">
              <a:avLst/>
            </a:prstGeom>
          </p:spPr>
        </p:pic>
        <p:pic>
          <p:nvPicPr>
            <p:cNvPr id="10" name="Hình ảnh 9" descr="Ảnh có chứa văn bản&#10;&#10;Mô tả được tạo tự độ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1" t="11814" r="50474" b="39803"/>
            <a:stretch>
              <a:fillRect/>
            </a:stretch>
          </p:blipFill>
          <p:spPr>
            <a:xfrm rot="2834574">
              <a:off x="9756472" y="4799303"/>
              <a:ext cx="1593969" cy="2020035"/>
            </a:xfrm>
            <a:prstGeom prst="rect">
              <a:avLst/>
            </a:prstGeom>
          </p:spPr>
        </p:pic>
      </p:grpSp>
      <p:pic>
        <p:nvPicPr>
          <p:cNvPr id="11" name="Hình ảnh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t="13704" r="21306" b="5932"/>
          <a:stretch>
            <a:fillRect/>
          </a:stretch>
        </p:blipFill>
        <p:spPr>
          <a:xfrm>
            <a:off x="4225441" y="4646061"/>
            <a:ext cx="2858779" cy="2122172"/>
          </a:xfrm>
          <a:prstGeom prst="rect">
            <a:avLst/>
          </a:prstGeom>
        </p:spPr>
      </p:pic>
      <p:pic>
        <p:nvPicPr>
          <p:cNvPr id="3" name="Hình ảnh 2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>
            <a:fillRect/>
          </a:stretch>
        </p:blipFill>
        <p:spPr>
          <a:xfrm>
            <a:off x="11987189" y="1256853"/>
            <a:ext cx="3100152" cy="551138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C -0.01172 -0.01898 -0.02722 -0.03703 -0.05782 -0.03703 C -0.09232 -0.03703 -0.10365 -0.01898 -0.11524 -3.7037E-6 C -0.13073 0.02107 -0.14219 0.0419 -0.18073 0.0419 C -0.21524 0.0419 -0.2267 0.02107 -0.24219 -3.7037E-6 C -0.24987 -0.01898 -0.26537 -0.03703 -0.29974 -0.03703 C -0.33021 -0.03703 -0.34584 -0.01898 -0.3573 -3.7037E-6 C -0.36875 0.02107 -0.38438 0.0419 -0.41888 0.0419 C -0.45339 0.0419 -0.48034 -3.7037E-6 -0.48034 0.00024 C -0.4918 -0.01898 -0.50352 -0.03703 -0.53776 -0.03703 C -0.5724 -0.03703 -0.58386 -0.01898 -0.59545 -3.7037E-6 C -0.61094 0.02107 -0.6224 0.0419 -0.66094 0.0419 C -0.69532 0.0419 -0.70703 0.02107 -0.71849 -3.7037E-6 C -0.73399 -0.01898 -0.74545 -0.03703 -0.77995 -0.03703 C -0.81055 -0.03703 -0.82605 -0.01898 -0.8375 -3.7037E-6 C -0.84896 0.02107 -0.86446 0.0419 -0.89896 0.0419 C -0.93347 0.0419 -0.94519 0.02107 -0.96029 -3.7037E-6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21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426" y="0"/>
            <a:ext cx="12192000" cy="6858000"/>
          </a:xfrm>
          <a:prstGeom prst="rect">
            <a:avLst/>
          </a:prstGeom>
        </p:spPr>
      </p:pic>
      <p:grpSp>
        <p:nvGrpSpPr>
          <p:cNvPr id="16" name="Nhóm 15"/>
          <p:cNvGrpSpPr/>
          <p:nvPr/>
        </p:nvGrpSpPr>
        <p:grpSpPr>
          <a:xfrm>
            <a:off x="383136" y="294968"/>
            <a:ext cx="11766479" cy="6628213"/>
            <a:chOff x="383136" y="294968"/>
            <a:chExt cx="11766479" cy="6628213"/>
          </a:xfrm>
        </p:grpSpPr>
        <p:sp>
          <p:nvSpPr>
            <p:cNvPr id="14" name="Hình chữ nhật: Góc Tròn 13"/>
            <p:cNvSpPr/>
            <p:nvPr/>
          </p:nvSpPr>
          <p:spPr>
            <a:xfrm>
              <a:off x="383136" y="294968"/>
              <a:ext cx="11530957" cy="6415548"/>
            </a:xfrm>
            <a:custGeom>
              <a:avLst/>
              <a:gdLst>
                <a:gd name="connsiteX0" fmla="*/ 0 w 11530957"/>
                <a:gd name="connsiteY0" fmla="*/ 1069279 h 6415548"/>
                <a:gd name="connsiteX1" fmla="*/ 1069279 w 11530957"/>
                <a:gd name="connsiteY1" fmla="*/ 0 h 6415548"/>
                <a:gd name="connsiteX2" fmla="*/ 10461678 w 11530957"/>
                <a:gd name="connsiteY2" fmla="*/ 0 h 6415548"/>
                <a:gd name="connsiteX3" fmla="*/ 11530957 w 11530957"/>
                <a:gd name="connsiteY3" fmla="*/ 1069279 h 6415548"/>
                <a:gd name="connsiteX4" fmla="*/ 11530957 w 11530957"/>
                <a:gd name="connsiteY4" fmla="*/ 5346269 h 6415548"/>
                <a:gd name="connsiteX5" fmla="*/ 10461678 w 11530957"/>
                <a:gd name="connsiteY5" fmla="*/ 6415548 h 6415548"/>
                <a:gd name="connsiteX6" fmla="*/ 1069279 w 11530957"/>
                <a:gd name="connsiteY6" fmla="*/ 6415548 h 6415548"/>
                <a:gd name="connsiteX7" fmla="*/ 0 w 11530957"/>
                <a:gd name="connsiteY7" fmla="*/ 5346269 h 6415548"/>
                <a:gd name="connsiteX8" fmla="*/ 0 w 11530957"/>
                <a:gd name="connsiteY8" fmla="*/ 1069279 h 641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6415548" fill="none" extrusionOk="0">
                  <a:moveTo>
                    <a:pt x="0" y="1069279"/>
                  </a:moveTo>
                  <a:cubicBezTo>
                    <a:pt x="-56142" y="482224"/>
                    <a:pt x="472899" y="33125"/>
                    <a:pt x="1069279" y="0"/>
                  </a:cubicBezTo>
                  <a:cubicBezTo>
                    <a:pt x="4796067" y="77600"/>
                    <a:pt x="5992644" y="-27269"/>
                    <a:pt x="10461678" y="0"/>
                  </a:cubicBezTo>
                  <a:cubicBezTo>
                    <a:pt x="11108013" y="-73594"/>
                    <a:pt x="11580710" y="493380"/>
                    <a:pt x="11530957" y="1069279"/>
                  </a:cubicBezTo>
                  <a:cubicBezTo>
                    <a:pt x="11639957" y="2468667"/>
                    <a:pt x="11452748" y="4091300"/>
                    <a:pt x="11530957" y="5346269"/>
                  </a:cubicBezTo>
                  <a:cubicBezTo>
                    <a:pt x="11453801" y="5906632"/>
                    <a:pt x="10967214" y="6453039"/>
                    <a:pt x="10461678" y="6415548"/>
                  </a:cubicBezTo>
                  <a:cubicBezTo>
                    <a:pt x="7948116" y="6464725"/>
                    <a:pt x="4503963" y="6292846"/>
                    <a:pt x="1069279" y="6415548"/>
                  </a:cubicBezTo>
                  <a:cubicBezTo>
                    <a:pt x="464920" y="6521629"/>
                    <a:pt x="-81581" y="6007058"/>
                    <a:pt x="0" y="5346269"/>
                  </a:cubicBezTo>
                  <a:cubicBezTo>
                    <a:pt x="47022" y="4531174"/>
                    <a:pt x="104569" y="2808644"/>
                    <a:pt x="0" y="1069279"/>
                  </a:cubicBezTo>
                  <a:close/>
                </a:path>
                <a:path w="11530957" h="6415548" stroke="0" extrusionOk="0">
                  <a:moveTo>
                    <a:pt x="0" y="1069279"/>
                  </a:moveTo>
                  <a:cubicBezTo>
                    <a:pt x="35535" y="474671"/>
                    <a:pt x="489606" y="-726"/>
                    <a:pt x="1069279" y="0"/>
                  </a:cubicBezTo>
                  <a:cubicBezTo>
                    <a:pt x="3330869" y="-129276"/>
                    <a:pt x="7086839" y="-77778"/>
                    <a:pt x="10461678" y="0"/>
                  </a:cubicBezTo>
                  <a:cubicBezTo>
                    <a:pt x="11047785" y="-14152"/>
                    <a:pt x="11528000" y="495783"/>
                    <a:pt x="11530957" y="1069279"/>
                  </a:cubicBezTo>
                  <a:cubicBezTo>
                    <a:pt x="11612556" y="2765578"/>
                    <a:pt x="11685257" y="3211009"/>
                    <a:pt x="11530957" y="5346269"/>
                  </a:cubicBezTo>
                  <a:cubicBezTo>
                    <a:pt x="11558830" y="5995597"/>
                    <a:pt x="11002652" y="6432396"/>
                    <a:pt x="10461678" y="6415548"/>
                  </a:cubicBezTo>
                  <a:cubicBezTo>
                    <a:pt x="7831461" y="6459768"/>
                    <a:pt x="5323348" y="6386166"/>
                    <a:pt x="1069279" y="6415548"/>
                  </a:cubicBezTo>
                  <a:cubicBezTo>
                    <a:pt x="471771" y="6388797"/>
                    <a:pt x="-23178" y="5931458"/>
                    <a:pt x="0" y="5346269"/>
                  </a:cubicBezTo>
                  <a:cubicBezTo>
                    <a:pt x="-159954" y="3799400"/>
                    <a:pt x="22140" y="2340826"/>
                    <a:pt x="0" y="1069279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1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Hình ảnh 14" descr="Ảnh có chứa văn bản&#10;&#10;Mô tả được tạo tự độ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62" r="72723" b="27450"/>
            <a:stretch>
              <a:fillRect/>
            </a:stretch>
          </p:blipFill>
          <p:spPr>
            <a:xfrm rot="219678">
              <a:off x="11059258" y="5560859"/>
              <a:ext cx="1090357" cy="1362322"/>
            </a:xfrm>
            <a:prstGeom prst="rect">
              <a:avLst/>
            </a:prstGeom>
          </p:spPr>
        </p:pic>
      </p:grpSp>
      <p:grpSp>
        <p:nvGrpSpPr>
          <p:cNvPr id="33" name="Nhóm 32"/>
          <p:cNvGrpSpPr/>
          <p:nvPr/>
        </p:nvGrpSpPr>
        <p:grpSpPr>
          <a:xfrm>
            <a:off x="678426" y="514924"/>
            <a:ext cx="10889595" cy="5626468"/>
            <a:chOff x="678426" y="514924"/>
            <a:chExt cx="10889595" cy="5626468"/>
          </a:xfrm>
        </p:grpSpPr>
        <p:grpSp>
          <p:nvGrpSpPr>
            <p:cNvPr id="18" name="Nhóm 17"/>
            <p:cNvGrpSpPr/>
            <p:nvPr/>
          </p:nvGrpSpPr>
          <p:grpSpPr>
            <a:xfrm>
              <a:off x="678426" y="514924"/>
              <a:ext cx="793415" cy="784830"/>
              <a:chOff x="678426" y="514924"/>
              <a:chExt cx="793415" cy="784830"/>
            </a:xfrm>
          </p:grpSpPr>
          <p:sp>
            <p:nvSpPr>
              <p:cNvPr id="20" name="Oval 22"/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3200" dirty="0"/>
              </a:p>
            </p:txBody>
          </p:sp>
          <p:sp>
            <p:nvSpPr>
              <p:cNvPr id="21" name="TextBox 23"/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5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4</a:t>
                </a:r>
                <a:endParaRPr lang="vi-VN" sz="45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2" name="TextBox 16"/>
            <p:cNvSpPr txBox="1"/>
            <p:nvPr/>
          </p:nvSpPr>
          <p:spPr>
            <a:xfrm>
              <a:off x="747667" y="1136946"/>
              <a:ext cx="10775973" cy="263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buAutoNum type="alphaLcParenR"/>
              </a:pPr>
              <a:r>
                <a:rPr lang="en-US" sz="4000" b="1" dirty="0" err="1">
                  <a:solidFill>
                    <a:srgbClr val="FF5D5D"/>
                  </a:solidFill>
                </a:rPr>
                <a:t>Làm</a:t>
              </a:r>
              <a:r>
                <a:rPr lang="en-US" sz="4000" b="1" dirty="0">
                  <a:solidFill>
                    <a:srgbClr val="FF5D5D"/>
                  </a:solidFill>
                </a:rPr>
                <a:t> </a:t>
              </a:r>
              <a:r>
                <a:rPr lang="en-US" sz="4000" b="1" dirty="0" err="1">
                  <a:solidFill>
                    <a:srgbClr val="FF5D5D"/>
                  </a:solidFill>
                </a:rPr>
                <a:t>tròn</a:t>
              </a:r>
              <a:r>
                <a:rPr lang="en-US" sz="4000" b="1" dirty="0">
                  <a:solidFill>
                    <a:srgbClr val="FF5D5D"/>
                  </a:solidFill>
                </a:rPr>
                <a:t> số </a:t>
              </a:r>
              <a:r>
                <a:rPr lang="en-US" sz="4000" b="1" dirty="0" err="1">
                  <a:solidFill>
                    <a:srgbClr val="FF5D5D"/>
                  </a:solidFill>
                </a:rPr>
                <a:t>đến</a:t>
              </a:r>
              <a:r>
                <a:rPr lang="en-US" sz="4000" b="1" dirty="0">
                  <a:solidFill>
                    <a:srgbClr val="FF5D5D"/>
                  </a:solidFill>
                </a:rPr>
                <a:t> </a:t>
              </a:r>
              <a:r>
                <a:rPr lang="en-US" sz="4000" b="1" dirty="0" err="1">
                  <a:solidFill>
                    <a:srgbClr val="FF5D5D"/>
                  </a:solidFill>
                </a:rPr>
                <a:t>hàng</a:t>
              </a:r>
              <a:r>
                <a:rPr lang="en-US" sz="4000" b="1" dirty="0">
                  <a:solidFill>
                    <a:srgbClr val="FF5D5D"/>
                  </a:solidFill>
                </a:rPr>
                <a:t> </a:t>
              </a:r>
              <a:r>
                <a:rPr lang="en-US" sz="4000" b="1" dirty="0" err="1">
                  <a:solidFill>
                    <a:srgbClr val="FF5D5D"/>
                  </a:solidFill>
                </a:rPr>
                <a:t>chục</a:t>
              </a:r>
              <a:r>
                <a:rPr lang="en-US" sz="4000" b="1" dirty="0">
                  <a:solidFill>
                    <a:srgbClr val="FF5D5D"/>
                  </a:solidFill>
                </a:rPr>
                <a:t>.</a:t>
              </a:r>
            </a:p>
            <a:p>
              <a:pPr marL="685800" indent="-685800" algn="just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4000" dirty="0" err="1"/>
                <a:t>Làm</a:t>
              </a:r>
              <a:r>
                <a:rPr lang="en-US" sz="4000" dirty="0"/>
                <a:t> </a:t>
              </a:r>
              <a:r>
                <a:rPr lang="en-US" sz="4000" dirty="0" err="1"/>
                <a:t>tròn</a:t>
              </a:r>
              <a:r>
                <a:rPr lang="en-US" sz="4000" dirty="0"/>
                <a:t> số 17 </a:t>
              </a:r>
              <a:r>
                <a:rPr lang="en-US" sz="4000" dirty="0" err="1"/>
                <a:t>đến</a:t>
              </a:r>
              <a:r>
                <a:rPr lang="en-US" sz="4000" dirty="0"/>
                <a:t> </a:t>
              </a:r>
              <a:r>
                <a:rPr lang="en-US" sz="4000" dirty="0" err="1"/>
                <a:t>hàng</a:t>
              </a:r>
              <a:r>
                <a:rPr lang="en-US" sz="4000" dirty="0"/>
                <a:t> </a:t>
              </a:r>
              <a:r>
                <a:rPr lang="en-US" sz="4000" dirty="0" err="1"/>
                <a:t>chục</a:t>
              </a:r>
              <a:r>
                <a:rPr lang="en-US" sz="4000" dirty="0"/>
                <a:t> thì </a:t>
              </a:r>
              <a:r>
                <a:rPr lang="en-US" sz="4000" dirty="0" err="1"/>
                <a:t>được</a:t>
              </a:r>
              <a:r>
                <a:rPr lang="en-US" sz="4000" dirty="0"/>
                <a:t> số: </a:t>
              </a:r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</a:rPr>
                <a:t>.?.</a:t>
              </a:r>
            </a:p>
            <a:p>
              <a:pPr marL="685800" indent="-685800" algn="just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4000" dirty="0" err="1"/>
                <a:t>Làm</a:t>
              </a:r>
              <a:r>
                <a:rPr lang="en-US" sz="4000" dirty="0"/>
                <a:t> </a:t>
              </a:r>
              <a:r>
                <a:rPr lang="en-US" sz="4000" dirty="0" err="1"/>
                <a:t>tròn</a:t>
              </a:r>
              <a:r>
                <a:rPr lang="en-US" sz="4000" dirty="0"/>
                <a:t> số 435 </a:t>
              </a:r>
              <a:r>
                <a:rPr lang="en-US" sz="4000" dirty="0" err="1"/>
                <a:t>đến</a:t>
              </a:r>
              <a:r>
                <a:rPr lang="en-US" sz="4000" dirty="0"/>
                <a:t> </a:t>
              </a:r>
              <a:r>
                <a:rPr lang="en-US" sz="4000" dirty="0" err="1"/>
                <a:t>hàng</a:t>
              </a:r>
              <a:r>
                <a:rPr lang="en-US" sz="4000" dirty="0"/>
                <a:t> </a:t>
              </a:r>
              <a:r>
                <a:rPr lang="en-US" sz="4000" dirty="0" err="1"/>
                <a:t>chục</a:t>
              </a:r>
              <a:r>
                <a:rPr lang="en-US" sz="4000" dirty="0"/>
                <a:t> thì </a:t>
              </a:r>
              <a:r>
                <a:rPr lang="en-US" sz="4000" dirty="0" err="1"/>
                <a:t>được</a:t>
              </a:r>
              <a:r>
                <a:rPr lang="en-US" sz="4000" dirty="0"/>
                <a:t> số: </a:t>
              </a:r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</a:rPr>
                <a:t>.?.</a:t>
              </a:r>
            </a:p>
            <a:p>
              <a:pPr marL="685800" indent="-685800" algn="just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4000" dirty="0" err="1"/>
                <a:t>Làm</a:t>
              </a:r>
              <a:r>
                <a:rPr lang="en-US" sz="4000" dirty="0"/>
                <a:t> </a:t>
              </a:r>
              <a:r>
                <a:rPr lang="en-US" sz="4000" dirty="0" err="1"/>
                <a:t>tròn</a:t>
              </a:r>
              <a:r>
                <a:rPr lang="en-US" sz="4000" dirty="0"/>
                <a:t> số 384 </a:t>
              </a:r>
              <a:r>
                <a:rPr lang="en-US" sz="4000" dirty="0" err="1"/>
                <a:t>đến</a:t>
              </a:r>
              <a:r>
                <a:rPr lang="en-US" sz="4000" dirty="0"/>
                <a:t> </a:t>
              </a:r>
              <a:r>
                <a:rPr lang="en-US" sz="4000" dirty="0" err="1"/>
                <a:t>hàng</a:t>
              </a:r>
              <a:r>
                <a:rPr lang="en-US" sz="4000" dirty="0"/>
                <a:t> </a:t>
              </a:r>
              <a:r>
                <a:rPr lang="en-US" sz="4000" dirty="0" err="1"/>
                <a:t>chục</a:t>
              </a:r>
              <a:r>
                <a:rPr lang="en-US" sz="4000" dirty="0"/>
                <a:t> thì </a:t>
              </a:r>
              <a:r>
                <a:rPr lang="en-US" sz="4000" dirty="0" err="1"/>
                <a:t>được</a:t>
              </a:r>
              <a:r>
                <a:rPr lang="en-US" sz="4000" dirty="0"/>
                <a:t> số: </a:t>
              </a:r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</a:rPr>
                <a:t>.?.</a:t>
              </a:r>
            </a:p>
          </p:txBody>
        </p:sp>
        <p:sp>
          <p:nvSpPr>
            <p:cNvPr id="23" name="TextBox 16"/>
            <p:cNvSpPr txBox="1"/>
            <p:nvPr/>
          </p:nvSpPr>
          <p:spPr>
            <a:xfrm>
              <a:off x="792048" y="3586847"/>
              <a:ext cx="1077597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FF5D5D"/>
                  </a:solidFill>
                </a:rPr>
                <a:t>b)  </a:t>
              </a:r>
              <a:r>
                <a:rPr lang="en-US" sz="4000" b="1" dirty="0" err="1">
                  <a:solidFill>
                    <a:srgbClr val="FF5D5D"/>
                  </a:solidFill>
                </a:rPr>
                <a:t>Làm</a:t>
              </a:r>
              <a:r>
                <a:rPr lang="en-US" sz="4000" b="1" dirty="0">
                  <a:solidFill>
                    <a:srgbClr val="FF5D5D"/>
                  </a:solidFill>
                </a:rPr>
                <a:t> </a:t>
              </a:r>
              <a:r>
                <a:rPr lang="en-US" sz="4000" b="1" dirty="0" err="1">
                  <a:solidFill>
                    <a:srgbClr val="FF5D5D"/>
                  </a:solidFill>
                </a:rPr>
                <a:t>tròn</a:t>
              </a:r>
              <a:r>
                <a:rPr lang="en-US" sz="4000" b="1" dirty="0">
                  <a:solidFill>
                    <a:srgbClr val="FF5D5D"/>
                  </a:solidFill>
                </a:rPr>
                <a:t> số </a:t>
              </a:r>
              <a:r>
                <a:rPr lang="en-US" sz="4000" b="1" dirty="0" err="1">
                  <a:solidFill>
                    <a:srgbClr val="FF5D5D"/>
                  </a:solidFill>
                </a:rPr>
                <a:t>đến</a:t>
              </a:r>
              <a:r>
                <a:rPr lang="en-US" sz="4000" b="1" dirty="0">
                  <a:solidFill>
                    <a:srgbClr val="FF5D5D"/>
                  </a:solidFill>
                </a:rPr>
                <a:t> </a:t>
              </a:r>
              <a:r>
                <a:rPr lang="en-US" sz="4000" b="1" dirty="0" err="1">
                  <a:solidFill>
                    <a:srgbClr val="FF5D5D"/>
                  </a:solidFill>
                </a:rPr>
                <a:t>hàng</a:t>
              </a:r>
              <a:r>
                <a:rPr lang="en-US" sz="4000" b="1" dirty="0">
                  <a:solidFill>
                    <a:srgbClr val="FF5D5D"/>
                  </a:solidFill>
                </a:rPr>
                <a:t> trăm.</a:t>
              </a:r>
            </a:p>
            <a:p>
              <a:pPr marL="685800" indent="-685800" algn="just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4000" dirty="0" err="1"/>
                <a:t>Làm</a:t>
              </a:r>
              <a:r>
                <a:rPr lang="en-US" sz="4000" dirty="0"/>
                <a:t> </a:t>
              </a:r>
              <a:r>
                <a:rPr lang="en-US" sz="4000" dirty="0" err="1"/>
                <a:t>tròn</a:t>
              </a:r>
              <a:r>
                <a:rPr lang="en-US" sz="4000" dirty="0"/>
                <a:t> số 854 </a:t>
              </a:r>
              <a:r>
                <a:rPr lang="en-US" sz="4000" dirty="0" err="1"/>
                <a:t>đến</a:t>
              </a:r>
              <a:r>
                <a:rPr lang="en-US" sz="4000" dirty="0"/>
                <a:t> </a:t>
              </a:r>
              <a:r>
                <a:rPr lang="en-US" sz="4000" dirty="0" err="1"/>
                <a:t>hàng</a:t>
              </a:r>
              <a:r>
                <a:rPr lang="en-US" sz="4000" dirty="0"/>
                <a:t> trăm thì </a:t>
              </a:r>
              <a:r>
                <a:rPr lang="en-US" sz="4000" dirty="0" err="1"/>
                <a:t>được</a:t>
              </a:r>
              <a:r>
                <a:rPr lang="en-US" sz="4000" dirty="0"/>
                <a:t> số: </a:t>
              </a:r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</a:rPr>
                <a:t>.?.</a:t>
              </a:r>
            </a:p>
            <a:p>
              <a:pPr marL="685800" indent="-685800" algn="just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4000" dirty="0" err="1"/>
                <a:t>Làm</a:t>
              </a:r>
              <a:r>
                <a:rPr lang="en-US" sz="4000" dirty="0"/>
                <a:t> </a:t>
              </a:r>
              <a:r>
                <a:rPr lang="en-US" sz="4000" dirty="0" err="1"/>
                <a:t>tròn</a:t>
              </a:r>
              <a:r>
                <a:rPr lang="en-US" sz="4000" dirty="0"/>
                <a:t> số 947 </a:t>
              </a:r>
              <a:r>
                <a:rPr lang="en-US" sz="4000" dirty="0" err="1"/>
                <a:t>đến</a:t>
              </a:r>
              <a:r>
                <a:rPr lang="en-US" sz="4000" dirty="0"/>
                <a:t> </a:t>
              </a:r>
              <a:r>
                <a:rPr lang="en-US" sz="4000" dirty="0" err="1"/>
                <a:t>hàng</a:t>
              </a:r>
              <a:r>
                <a:rPr lang="en-US" sz="4000" dirty="0"/>
                <a:t> trăm thì </a:t>
              </a:r>
              <a:r>
                <a:rPr lang="en-US" sz="4000" dirty="0" err="1"/>
                <a:t>được</a:t>
              </a:r>
              <a:r>
                <a:rPr lang="en-US" sz="4000" dirty="0"/>
                <a:t> số: </a:t>
              </a:r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</a:rPr>
                <a:t>.?.</a:t>
              </a:r>
            </a:p>
            <a:p>
              <a:pPr marL="685800" indent="-685800" algn="just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4000" dirty="0" err="1"/>
                <a:t>Làm</a:t>
              </a:r>
              <a:r>
                <a:rPr lang="en-US" sz="4000" dirty="0"/>
                <a:t> </a:t>
              </a:r>
              <a:r>
                <a:rPr lang="en-US" sz="4000" dirty="0" err="1"/>
                <a:t>tròn</a:t>
              </a:r>
              <a:r>
                <a:rPr lang="en-US" sz="4000" dirty="0"/>
                <a:t> số 370 </a:t>
              </a:r>
              <a:r>
                <a:rPr lang="en-US" sz="4000" dirty="0" err="1"/>
                <a:t>đến</a:t>
              </a:r>
              <a:r>
                <a:rPr lang="en-US" sz="4000" dirty="0"/>
                <a:t> </a:t>
              </a:r>
              <a:r>
                <a:rPr lang="en-US" sz="4000" dirty="0" err="1"/>
                <a:t>hàng</a:t>
              </a:r>
              <a:r>
                <a:rPr lang="en-US" sz="4000" dirty="0"/>
                <a:t> trăm thì </a:t>
              </a:r>
              <a:r>
                <a:rPr lang="en-US" sz="4000" dirty="0" err="1"/>
                <a:t>được</a:t>
              </a:r>
              <a:r>
                <a:rPr lang="en-US" sz="4000" dirty="0"/>
                <a:t> số: </a:t>
              </a:r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</a:rPr>
                <a:t>.?.</a:t>
              </a:r>
            </a:p>
          </p:txBody>
        </p:sp>
      </p:grpSp>
      <p:grpSp>
        <p:nvGrpSpPr>
          <p:cNvPr id="29" name="Nhóm 28"/>
          <p:cNvGrpSpPr/>
          <p:nvPr/>
        </p:nvGrpSpPr>
        <p:grpSpPr>
          <a:xfrm>
            <a:off x="6756158" y="20078"/>
            <a:ext cx="5402239" cy="1469582"/>
            <a:chOff x="6756158" y="20078"/>
            <a:chExt cx="5402239" cy="1469582"/>
          </a:xfrm>
        </p:grpSpPr>
        <p:grpSp>
          <p:nvGrpSpPr>
            <p:cNvPr id="26" name="Nhóm 25"/>
            <p:cNvGrpSpPr/>
            <p:nvPr/>
          </p:nvGrpSpPr>
          <p:grpSpPr>
            <a:xfrm>
              <a:off x="7312871" y="514924"/>
              <a:ext cx="4637227" cy="815360"/>
              <a:chOff x="7312871" y="425821"/>
              <a:chExt cx="4637227" cy="815360"/>
            </a:xfrm>
          </p:grpSpPr>
          <p:sp>
            <p:nvSpPr>
              <p:cNvPr id="24" name="Rectangle: Rounded Corners 1"/>
              <p:cNvSpPr/>
              <p:nvPr/>
            </p:nvSpPr>
            <p:spPr>
              <a:xfrm>
                <a:off x="7384978" y="425821"/>
                <a:ext cx="4465384" cy="808025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800" b="1" dirty="0">
                  <a:latin typeface="#9Slide07 IcielLa Chic Pro Shad" panose="02000506090000020004" pitchFamily="2" charset="0"/>
                </a:endParaRPr>
              </a:p>
            </p:txBody>
          </p:sp>
          <p:sp>
            <p:nvSpPr>
              <p:cNvPr id="25" name="TextBox 10"/>
              <p:cNvSpPr txBox="1"/>
              <p:nvPr/>
            </p:nvSpPr>
            <p:spPr>
              <a:xfrm>
                <a:off x="7312871" y="473278"/>
                <a:ext cx="4637227" cy="7679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38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Đề bài yêu cầu gì?</a:t>
                </a:r>
                <a:endParaRPr lang="en-US" sz="3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endParaRPr>
              </a:p>
            </p:txBody>
          </p:sp>
        </p:grpSp>
        <p:pic>
          <p:nvPicPr>
            <p:cNvPr id="27" name="Hình ảnh 2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>
              <a:fillRect/>
            </a:stretch>
          </p:blipFill>
          <p:spPr>
            <a:xfrm rot="958498">
              <a:off x="6756158" y="20078"/>
              <a:ext cx="1171718" cy="1437505"/>
            </a:xfrm>
            <a:prstGeom prst="rect">
              <a:avLst/>
            </a:prstGeom>
          </p:spPr>
        </p:pic>
        <p:pic>
          <p:nvPicPr>
            <p:cNvPr id="28" name="Hình ảnh 2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>
              <a:fillRect/>
            </a:stretch>
          </p:blipFill>
          <p:spPr>
            <a:xfrm rot="958498">
              <a:off x="10986679" y="52155"/>
              <a:ext cx="1171718" cy="1437505"/>
            </a:xfrm>
            <a:prstGeom prst="rect">
              <a:avLst/>
            </a:prstGeom>
          </p:spPr>
        </p:pic>
      </p:grpSp>
      <p:grpSp>
        <p:nvGrpSpPr>
          <p:cNvPr id="30" name="Nhóm 29"/>
          <p:cNvGrpSpPr/>
          <p:nvPr/>
        </p:nvGrpSpPr>
        <p:grpSpPr>
          <a:xfrm>
            <a:off x="4268250" y="147484"/>
            <a:ext cx="8062704" cy="1509398"/>
            <a:chOff x="4172462" y="77141"/>
            <a:chExt cx="8259376" cy="2776813"/>
          </a:xfrm>
        </p:grpSpPr>
        <p:sp>
          <p:nvSpPr>
            <p:cNvPr id="31" name="TextBox 10"/>
            <p:cNvSpPr txBox="1"/>
            <p:nvPr/>
          </p:nvSpPr>
          <p:spPr>
            <a:xfrm>
              <a:off x="4179825" y="77141"/>
              <a:ext cx="8252013" cy="2755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75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CÙNG THỰC HIỆN</a:t>
              </a:r>
              <a:endParaRPr lang="en-US" sz="75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endParaRPr>
            </a:p>
          </p:txBody>
        </p:sp>
        <p:sp>
          <p:nvSpPr>
            <p:cNvPr id="32" name="TextBox 10"/>
            <p:cNvSpPr txBox="1"/>
            <p:nvPr/>
          </p:nvSpPr>
          <p:spPr>
            <a:xfrm>
              <a:off x="4172462" y="98866"/>
              <a:ext cx="8252013" cy="2755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7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CÙNG THỰC HIỆN</a:t>
              </a:r>
              <a:endParaRPr lang="en-US" sz="7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A968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Nhóm 15"/>
          <p:cNvGrpSpPr/>
          <p:nvPr/>
        </p:nvGrpSpPr>
        <p:grpSpPr>
          <a:xfrm>
            <a:off x="383136" y="294968"/>
            <a:ext cx="11766479" cy="6628213"/>
            <a:chOff x="383136" y="294968"/>
            <a:chExt cx="11766479" cy="6628213"/>
          </a:xfrm>
        </p:grpSpPr>
        <p:sp>
          <p:nvSpPr>
            <p:cNvPr id="14" name="Hình chữ nhật: Góc Tròn 13"/>
            <p:cNvSpPr/>
            <p:nvPr/>
          </p:nvSpPr>
          <p:spPr>
            <a:xfrm>
              <a:off x="383136" y="294968"/>
              <a:ext cx="11530957" cy="6415548"/>
            </a:xfrm>
            <a:custGeom>
              <a:avLst/>
              <a:gdLst>
                <a:gd name="connsiteX0" fmla="*/ 0 w 11530957"/>
                <a:gd name="connsiteY0" fmla="*/ 1069279 h 6415548"/>
                <a:gd name="connsiteX1" fmla="*/ 1069279 w 11530957"/>
                <a:gd name="connsiteY1" fmla="*/ 0 h 6415548"/>
                <a:gd name="connsiteX2" fmla="*/ 10461678 w 11530957"/>
                <a:gd name="connsiteY2" fmla="*/ 0 h 6415548"/>
                <a:gd name="connsiteX3" fmla="*/ 11530957 w 11530957"/>
                <a:gd name="connsiteY3" fmla="*/ 1069279 h 6415548"/>
                <a:gd name="connsiteX4" fmla="*/ 11530957 w 11530957"/>
                <a:gd name="connsiteY4" fmla="*/ 5346269 h 6415548"/>
                <a:gd name="connsiteX5" fmla="*/ 10461678 w 11530957"/>
                <a:gd name="connsiteY5" fmla="*/ 6415548 h 6415548"/>
                <a:gd name="connsiteX6" fmla="*/ 1069279 w 11530957"/>
                <a:gd name="connsiteY6" fmla="*/ 6415548 h 6415548"/>
                <a:gd name="connsiteX7" fmla="*/ 0 w 11530957"/>
                <a:gd name="connsiteY7" fmla="*/ 5346269 h 6415548"/>
                <a:gd name="connsiteX8" fmla="*/ 0 w 11530957"/>
                <a:gd name="connsiteY8" fmla="*/ 1069279 h 641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6415548" fill="none" extrusionOk="0">
                  <a:moveTo>
                    <a:pt x="0" y="1069279"/>
                  </a:moveTo>
                  <a:cubicBezTo>
                    <a:pt x="-56142" y="482224"/>
                    <a:pt x="472899" y="33125"/>
                    <a:pt x="1069279" y="0"/>
                  </a:cubicBezTo>
                  <a:cubicBezTo>
                    <a:pt x="4796067" y="77600"/>
                    <a:pt x="5992644" y="-27269"/>
                    <a:pt x="10461678" y="0"/>
                  </a:cubicBezTo>
                  <a:cubicBezTo>
                    <a:pt x="11108013" y="-73594"/>
                    <a:pt x="11580710" y="493380"/>
                    <a:pt x="11530957" y="1069279"/>
                  </a:cubicBezTo>
                  <a:cubicBezTo>
                    <a:pt x="11639957" y="2468667"/>
                    <a:pt x="11452748" y="4091300"/>
                    <a:pt x="11530957" y="5346269"/>
                  </a:cubicBezTo>
                  <a:cubicBezTo>
                    <a:pt x="11453801" y="5906632"/>
                    <a:pt x="10967214" y="6453039"/>
                    <a:pt x="10461678" y="6415548"/>
                  </a:cubicBezTo>
                  <a:cubicBezTo>
                    <a:pt x="7948116" y="6464725"/>
                    <a:pt x="4503963" y="6292846"/>
                    <a:pt x="1069279" y="6415548"/>
                  </a:cubicBezTo>
                  <a:cubicBezTo>
                    <a:pt x="464920" y="6521629"/>
                    <a:pt x="-81581" y="6007058"/>
                    <a:pt x="0" y="5346269"/>
                  </a:cubicBezTo>
                  <a:cubicBezTo>
                    <a:pt x="47022" y="4531174"/>
                    <a:pt x="104569" y="2808644"/>
                    <a:pt x="0" y="1069279"/>
                  </a:cubicBezTo>
                  <a:close/>
                </a:path>
                <a:path w="11530957" h="6415548" stroke="0" extrusionOk="0">
                  <a:moveTo>
                    <a:pt x="0" y="1069279"/>
                  </a:moveTo>
                  <a:cubicBezTo>
                    <a:pt x="35535" y="474671"/>
                    <a:pt x="489606" y="-726"/>
                    <a:pt x="1069279" y="0"/>
                  </a:cubicBezTo>
                  <a:cubicBezTo>
                    <a:pt x="3330869" y="-129276"/>
                    <a:pt x="7086839" y="-77778"/>
                    <a:pt x="10461678" y="0"/>
                  </a:cubicBezTo>
                  <a:cubicBezTo>
                    <a:pt x="11047785" y="-14152"/>
                    <a:pt x="11528000" y="495783"/>
                    <a:pt x="11530957" y="1069279"/>
                  </a:cubicBezTo>
                  <a:cubicBezTo>
                    <a:pt x="11612556" y="2765578"/>
                    <a:pt x="11685257" y="3211009"/>
                    <a:pt x="11530957" y="5346269"/>
                  </a:cubicBezTo>
                  <a:cubicBezTo>
                    <a:pt x="11558830" y="5995597"/>
                    <a:pt x="11002652" y="6432396"/>
                    <a:pt x="10461678" y="6415548"/>
                  </a:cubicBezTo>
                  <a:cubicBezTo>
                    <a:pt x="7831461" y="6459768"/>
                    <a:pt x="5323348" y="6386166"/>
                    <a:pt x="1069279" y="6415548"/>
                  </a:cubicBezTo>
                  <a:cubicBezTo>
                    <a:pt x="471771" y="6388797"/>
                    <a:pt x="-23178" y="5931458"/>
                    <a:pt x="0" y="5346269"/>
                  </a:cubicBezTo>
                  <a:cubicBezTo>
                    <a:pt x="-159954" y="3799400"/>
                    <a:pt x="22140" y="2340826"/>
                    <a:pt x="0" y="1069279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1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Hình ảnh 14" descr="Ảnh có chứa văn bản&#10;&#10;Mô tả được tạo tự độ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62" r="72723" b="27450"/>
            <a:stretch>
              <a:fillRect/>
            </a:stretch>
          </p:blipFill>
          <p:spPr>
            <a:xfrm rot="219678">
              <a:off x="11059258" y="5560859"/>
              <a:ext cx="1090357" cy="1362322"/>
            </a:xfrm>
            <a:prstGeom prst="rect">
              <a:avLst/>
            </a:prstGeom>
          </p:spPr>
        </p:pic>
      </p:grpSp>
      <p:grpSp>
        <p:nvGrpSpPr>
          <p:cNvPr id="18" name="Nhóm 17"/>
          <p:cNvGrpSpPr/>
          <p:nvPr/>
        </p:nvGrpSpPr>
        <p:grpSpPr>
          <a:xfrm>
            <a:off x="678426" y="514924"/>
            <a:ext cx="793415" cy="784830"/>
            <a:chOff x="678426" y="514924"/>
            <a:chExt cx="793415" cy="784830"/>
          </a:xfrm>
        </p:grpSpPr>
        <p:sp>
          <p:nvSpPr>
            <p:cNvPr id="20" name="Oval 22"/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21" name="TextBox 23"/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4</a:t>
              </a:r>
              <a:endParaRPr lang="vi-VN" sz="45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16"/>
          <p:cNvSpPr txBox="1"/>
          <p:nvPr/>
        </p:nvSpPr>
        <p:spPr>
          <a:xfrm>
            <a:off x="747667" y="1136946"/>
            <a:ext cx="1077597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lphaLcParenR"/>
            </a:pPr>
            <a:r>
              <a:rPr lang="en-US" sz="4000" b="1" dirty="0" err="1">
                <a:solidFill>
                  <a:srgbClr val="FF5D5D"/>
                </a:solidFill>
              </a:rPr>
              <a:t>Làm</a:t>
            </a:r>
            <a:r>
              <a:rPr lang="en-US" sz="4000" b="1" dirty="0">
                <a:solidFill>
                  <a:srgbClr val="FF5D5D"/>
                </a:solidFill>
              </a:rPr>
              <a:t> </a:t>
            </a:r>
            <a:r>
              <a:rPr lang="en-US" sz="4000" b="1" dirty="0" err="1">
                <a:solidFill>
                  <a:srgbClr val="FF5D5D"/>
                </a:solidFill>
              </a:rPr>
              <a:t>tròn</a:t>
            </a:r>
            <a:r>
              <a:rPr lang="en-US" sz="4000" b="1" dirty="0">
                <a:solidFill>
                  <a:srgbClr val="FF5D5D"/>
                </a:solidFill>
              </a:rPr>
              <a:t> số </a:t>
            </a:r>
            <a:r>
              <a:rPr lang="en-US" sz="4000" b="1" dirty="0" err="1">
                <a:solidFill>
                  <a:srgbClr val="FF5D5D"/>
                </a:solidFill>
              </a:rPr>
              <a:t>đến</a:t>
            </a:r>
            <a:r>
              <a:rPr lang="en-US" sz="4000" b="1" dirty="0">
                <a:solidFill>
                  <a:srgbClr val="FF5D5D"/>
                </a:solidFill>
              </a:rPr>
              <a:t> </a:t>
            </a:r>
            <a:r>
              <a:rPr lang="en-US" sz="4000" b="1" dirty="0" err="1">
                <a:solidFill>
                  <a:srgbClr val="FF5D5D"/>
                </a:solidFill>
              </a:rPr>
              <a:t>hàng</a:t>
            </a:r>
            <a:r>
              <a:rPr lang="en-US" sz="4000" b="1" dirty="0">
                <a:solidFill>
                  <a:srgbClr val="FF5D5D"/>
                </a:solidFill>
              </a:rPr>
              <a:t> </a:t>
            </a:r>
            <a:r>
              <a:rPr lang="en-US" sz="4000" b="1" dirty="0" err="1">
                <a:solidFill>
                  <a:srgbClr val="FF5D5D"/>
                </a:solidFill>
              </a:rPr>
              <a:t>chục</a:t>
            </a:r>
            <a:r>
              <a:rPr lang="en-US" sz="4000" b="1" dirty="0">
                <a:solidFill>
                  <a:srgbClr val="FF5D5D"/>
                </a:solidFill>
              </a:rPr>
              <a:t>.</a:t>
            </a:r>
          </a:p>
          <a:p>
            <a:pPr marL="685800" indent="-68580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000" dirty="0" err="1"/>
              <a:t>Làm</a:t>
            </a:r>
            <a:r>
              <a:rPr lang="en-US" sz="4000" dirty="0"/>
              <a:t> </a:t>
            </a:r>
            <a:r>
              <a:rPr lang="en-US" sz="4000" dirty="0" err="1"/>
              <a:t>tròn</a:t>
            </a:r>
            <a:r>
              <a:rPr lang="en-US" sz="4000" dirty="0"/>
              <a:t> số 17 </a:t>
            </a:r>
            <a:r>
              <a:rPr lang="en-US" sz="4000" dirty="0" err="1"/>
              <a:t>đến</a:t>
            </a:r>
            <a:r>
              <a:rPr lang="en-US" sz="4000" dirty="0"/>
              <a:t> </a:t>
            </a:r>
            <a:r>
              <a:rPr lang="en-US" sz="4000" dirty="0" err="1"/>
              <a:t>hàng</a:t>
            </a:r>
            <a:r>
              <a:rPr lang="en-US" sz="4000" dirty="0"/>
              <a:t> </a:t>
            </a:r>
            <a:r>
              <a:rPr lang="en-US" sz="4000" dirty="0" err="1"/>
              <a:t>chục</a:t>
            </a:r>
            <a:r>
              <a:rPr lang="en-US" sz="4000" dirty="0"/>
              <a:t> thì </a:t>
            </a:r>
            <a:r>
              <a:rPr lang="en-US" sz="4000" dirty="0" err="1"/>
              <a:t>được</a:t>
            </a:r>
            <a:r>
              <a:rPr lang="en-US" sz="4000" dirty="0"/>
              <a:t> số: 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.?.</a:t>
            </a:r>
          </a:p>
          <a:p>
            <a:pPr marL="685800" indent="-68580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000" dirty="0" err="1"/>
              <a:t>Làm</a:t>
            </a:r>
            <a:r>
              <a:rPr lang="en-US" sz="4000" dirty="0"/>
              <a:t> </a:t>
            </a:r>
            <a:r>
              <a:rPr lang="en-US" sz="4000" dirty="0" err="1"/>
              <a:t>tròn</a:t>
            </a:r>
            <a:r>
              <a:rPr lang="en-US" sz="4000" dirty="0"/>
              <a:t> số 435 </a:t>
            </a:r>
            <a:r>
              <a:rPr lang="en-US" sz="4000" dirty="0" err="1"/>
              <a:t>đến</a:t>
            </a:r>
            <a:r>
              <a:rPr lang="en-US" sz="4000" dirty="0"/>
              <a:t> </a:t>
            </a:r>
            <a:r>
              <a:rPr lang="en-US" sz="4000" dirty="0" err="1"/>
              <a:t>hàng</a:t>
            </a:r>
            <a:r>
              <a:rPr lang="en-US" sz="4000" dirty="0"/>
              <a:t> </a:t>
            </a:r>
            <a:r>
              <a:rPr lang="en-US" sz="4000" dirty="0" err="1"/>
              <a:t>chục</a:t>
            </a:r>
            <a:r>
              <a:rPr lang="en-US" sz="4000" dirty="0"/>
              <a:t> thì </a:t>
            </a:r>
            <a:r>
              <a:rPr lang="en-US" sz="4000" dirty="0" err="1"/>
              <a:t>được</a:t>
            </a:r>
            <a:r>
              <a:rPr lang="en-US" sz="4000" dirty="0"/>
              <a:t> số: 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.?.</a:t>
            </a:r>
          </a:p>
          <a:p>
            <a:pPr marL="685800" indent="-68580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000" dirty="0" err="1"/>
              <a:t>Làm</a:t>
            </a:r>
            <a:r>
              <a:rPr lang="en-US" sz="4000" dirty="0"/>
              <a:t> </a:t>
            </a:r>
            <a:r>
              <a:rPr lang="en-US" sz="4000" dirty="0" err="1"/>
              <a:t>tròn</a:t>
            </a:r>
            <a:r>
              <a:rPr lang="en-US" sz="4000" dirty="0"/>
              <a:t> số 384 </a:t>
            </a:r>
            <a:r>
              <a:rPr lang="en-US" sz="4000" dirty="0" err="1"/>
              <a:t>đến</a:t>
            </a:r>
            <a:r>
              <a:rPr lang="en-US" sz="4000" dirty="0"/>
              <a:t> </a:t>
            </a:r>
            <a:r>
              <a:rPr lang="en-US" sz="4000" dirty="0" err="1"/>
              <a:t>hàng</a:t>
            </a:r>
            <a:r>
              <a:rPr lang="en-US" sz="4000" dirty="0"/>
              <a:t> </a:t>
            </a:r>
            <a:r>
              <a:rPr lang="en-US" sz="4000" dirty="0" err="1"/>
              <a:t>chục</a:t>
            </a:r>
            <a:r>
              <a:rPr lang="en-US" sz="4000" dirty="0"/>
              <a:t> thì </a:t>
            </a:r>
            <a:r>
              <a:rPr lang="en-US" sz="4000" dirty="0" err="1"/>
              <a:t>được</a:t>
            </a:r>
            <a:r>
              <a:rPr lang="en-US" sz="4000" dirty="0"/>
              <a:t> số: 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.?.</a:t>
            </a:r>
          </a:p>
        </p:txBody>
      </p:sp>
      <p:sp>
        <p:nvSpPr>
          <p:cNvPr id="2" name="TextBox 16"/>
          <p:cNvSpPr txBox="1"/>
          <p:nvPr/>
        </p:nvSpPr>
        <p:spPr>
          <a:xfrm>
            <a:off x="10315615" y="1732681"/>
            <a:ext cx="7241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00000"/>
                </a:solidFill>
              </a:rPr>
              <a:t>20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3" name="TextBox 16"/>
          <p:cNvSpPr txBox="1"/>
          <p:nvPr/>
        </p:nvSpPr>
        <p:spPr>
          <a:xfrm>
            <a:off x="10519550" y="2328416"/>
            <a:ext cx="9946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00000"/>
                </a:solidFill>
              </a:rPr>
              <a:t>440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4" name="TextBox 16"/>
          <p:cNvSpPr txBox="1"/>
          <p:nvPr/>
        </p:nvSpPr>
        <p:spPr>
          <a:xfrm>
            <a:off x="10519549" y="2977231"/>
            <a:ext cx="9946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00000"/>
                </a:solidFill>
              </a:rPr>
              <a:t>380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1418</Words>
  <Application>Microsoft Office PowerPoint</Application>
  <PresentationFormat>Widescreen</PresentationFormat>
  <Paragraphs>205</Paragraphs>
  <Slides>34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50" baseType="lpstr">
      <vt:lpstr>#9Slide07 IcielLa Chic Pro Shad</vt:lpstr>
      <vt:lpstr>Arial</vt:lpstr>
      <vt:lpstr>Calibri</vt:lpstr>
      <vt:lpstr>Calibri Light</vt:lpstr>
      <vt:lpstr>LNTH-Hoa Nho LNTH</vt:lpstr>
      <vt:lpstr>LNTH-LuoLuoNotangYuanTi 1</vt:lpstr>
      <vt:lpstr>SVN-Hole Hearted</vt:lpstr>
      <vt:lpstr>SVN-Poky's</vt:lpstr>
      <vt:lpstr>Times New Roman</vt:lpstr>
      <vt:lpstr>UTM Cookies</vt:lpstr>
      <vt:lpstr>UTM Duepuntozero</vt:lpstr>
      <vt:lpstr>UTM Edwardian</vt:lpstr>
      <vt:lpstr>UVN Banh Mi</vt:lpstr>
      <vt:lpstr>Wingdings</vt:lpstr>
      <vt:lpstr>Chủ đề Office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BUI NGOC HONG HANH</dc:creator>
  <cp:lastModifiedBy>kim yen</cp:lastModifiedBy>
  <cp:revision>28</cp:revision>
  <dcterms:created xsi:type="dcterms:W3CDTF">2022-10-06T13:57:00Z</dcterms:created>
  <dcterms:modified xsi:type="dcterms:W3CDTF">2023-12-21T09:45:27Z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FBED6D2C010C4B499590CAFD28442716_13</vt:lpwstr>
  </property>
  <property fmtid="{D5CDD505-2E9C-101B-9397-08002B2CF9AE}" pid="3" name="KSOProductBuildVer">
    <vt:lpwstr>1033-12.2.0.13359</vt:lpwstr>
  </property>
</Properties>
</file>